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81" r:id="rId2"/>
    <p:sldId id="257" r:id="rId3"/>
    <p:sldId id="273" r:id="rId4"/>
    <p:sldId id="258" r:id="rId5"/>
    <p:sldId id="259" r:id="rId6"/>
    <p:sldId id="274" r:id="rId7"/>
    <p:sldId id="260" r:id="rId8"/>
    <p:sldId id="269" r:id="rId9"/>
    <p:sldId id="271" r:id="rId10"/>
    <p:sldId id="272" r:id="rId11"/>
    <p:sldId id="270" r:id="rId12"/>
    <p:sldId id="261" r:id="rId13"/>
    <p:sldId id="262" r:id="rId14"/>
    <p:sldId id="280" r:id="rId15"/>
    <p:sldId id="279" r:id="rId16"/>
    <p:sldId id="267" r:id="rId17"/>
    <p:sldId id="265" r:id="rId18"/>
    <p:sldId id="264" r:id="rId19"/>
    <p:sldId id="275" r:id="rId20"/>
    <p:sldId id="263" r:id="rId21"/>
    <p:sldId id="278" r:id="rId22"/>
    <p:sldId id="276" r:id="rId23"/>
    <p:sldId id="277" r:id="rId24"/>
    <p:sldId id="268" r:id="rId25"/>
  </p:sldIdLst>
  <p:sldSz cx="12192000" cy="6858000"/>
  <p:notesSz cx="10234613" cy="710406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0" autoAdjust="0"/>
    <p:restoredTop sz="92446" autoAdjust="0"/>
  </p:normalViewPr>
  <p:slideViewPr>
    <p:cSldViewPr snapToGrid="0">
      <p:cViewPr varScale="1">
        <p:scale>
          <a:sx n="106" d="100"/>
          <a:sy n="106" d="100"/>
        </p:scale>
        <p:origin x="50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D:\Users\User\Desktop\&#27963;&#38913;&#31807;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Users\User\Desktop\&#27963;&#38913;&#31807;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Users\User\Desktop\&#27963;&#38913;&#31807;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Users\User\Desktop\&#27963;&#38913;&#31807;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Users\User\Desktop\&#27963;&#38913;&#31807;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Users\User\Desktop\&#27963;&#38913;&#31807;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Users\User\Desktop\&#27963;&#38913;&#31807;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Users\User\Desktop\&#27963;&#38913;&#31807;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Users\User\Desktop\&#27963;&#38913;&#31807;1.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248055555555556"/>
          <c:y val="2.7777777777777776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zh-TW"/>
        </a:p>
      </c:txPr>
    </c:title>
    <c:autoTitleDeleted val="0"/>
    <c:plotArea>
      <c:layout/>
      <c:pieChart>
        <c:varyColors val="1"/>
        <c:ser>
          <c:idx val="0"/>
          <c:order val="0"/>
          <c:tx>
            <c:strRef>
              <c:f>'機構式照顧與服務-老人保護基本知能'!$A$10</c:f>
              <c:strCache>
                <c:ptCount val="1"/>
                <c:pt idx="0">
                  <c:v>課程內容實用性</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10D-49BC-9844-B864BC5E26F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10D-49BC-9844-B864BC5E26F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10D-49BC-9844-B864BC5E26F4}"/>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10D-49BC-9844-B864BC5E26F4}"/>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10D-49BC-9844-B864BC5E26F4}"/>
              </c:ext>
            </c:extLst>
          </c:dPt>
          <c:dLbls>
            <c:dLbl>
              <c:idx val="4"/>
              <c:layout>
                <c:manualLayout>
                  <c:x val="0.21006846019247594"/>
                  <c:y val="3.513524351122776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10D-49BC-9844-B864BC5E26F4}"/>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zh-TW"/>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'機構式照顧與服務-老人保護基本知能'!$B$9:$F$9</c:f>
              <c:strCache>
                <c:ptCount val="5"/>
                <c:pt idx="0">
                  <c:v>非常滿意</c:v>
                </c:pt>
                <c:pt idx="1">
                  <c:v>滿意</c:v>
                </c:pt>
                <c:pt idx="2">
                  <c:v>普通</c:v>
                </c:pt>
                <c:pt idx="3">
                  <c:v>不滿意 </c:v>
                </c:pt>
                <c:pt idx="4">
                  <c:v>非常不滿意</c:v>
                </c:pt>
              </c:strCache>
            </c:strRef>
          </c:cat>
          <c:val>
            <c:numRef>
              <c:f>'機構式照顧與服務-老人保護基本知能'!$B$10:$F$10</c:f>
              <c:numCache>
                <c:formatCode>0.00</c:formatCode>
                <c:ptCount val="5"/>
                <c:pt idx="0">
                  <c:v>58.878504672897193</c:v>
                </c:pt>
                <c:pt idx="1">
                  <c:v>39.018691588785046</c:v>
                </c:pt>
                <c:pt idx="2">
                  <c:v>2.1028037383177569</c:v>
                </c:pt>
                <c:pt idx="3">
                  <c:v>0</c:v>
                </c:pt>
                <c:pt idx="4">
                  <c:v>0</c:v>
                </c:pt>
              </c:numCache>
            </c:numRef>
          </c:val>
          <c:extLst>
            <c:ext xmlns:c16="http://schemas.microsoft.com/office/drawing/2014/chart" uri="{C3380CC4-5D6E-409C-BE32-E72D297353CC}">
              <c16:uniqueId val="{0000000A-010D-49BC-9844-B864BC5E26F4}"/>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9975192583888239"/>
          <c:y val="2.807487074322141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zh-TW"/>
        </a:p>
      </c:txPr>
    </c:title>
    <c:autoTitleDeleted val="0"/>
    <c:plotArea>
      <c:layout/>
      <c:pieChart>
        <c:varyColors val="1"/>
        <c:ser>
          <c:idx val="0"/>
          <c:order val="0"/>
          <c:tx>
            <c:strRef>
              <c:f>'機構式照顧與服務-老人保護基本知能'!$A$13</c:f>
              <c:strCache>
                <c:ptCount val="1"/>
                <c:pt idx="0">
                  <c:v>課程內容明確易懂</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216-4631-93B4-BE9DE69B0E9A}"/>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216-4631-93B4-BE9DE69B0E9A}"/>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216-4631-93B4-BE9DE69B0E9A}"/>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216-4631-93B4-BE9DE69B0E9A}"/>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216-4631-93B4-BE9DE69B0E9A}"/>
              </c:ext>
            </c:extLst>
          </c:dPt>
          <c:dLbls>
            <c:dLbl>
              <c:idx val="2"/>
              <c:layout>
                <c:manualLayout>
                  <c:x val="-0.21736104247278568"/>
                  <c:y val="8.422792815927956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216-4631-93B4-BE9DE69B0E9A}"/>
                </c:ext>
              </c:extLst>
            </c:dLbl>
            <c:dLbl>
              <c:idx val="4"/>
              <c:layout>
                <c:manualLayout>
                  <c:x val="3.5808095783715396E-2"/>
                  <c:y val="3.716162319912783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216-4631-93B4-BE9DE69B0E9A}"/>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zh-TW"/>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'機構式照顧與服務-老人保護基本知能'!$B$12:$F$12</c:f>
              <c:strCache>
                <c:ptCount val="5"/>
                <c:pt idx="0">
                  <c:v>非常滿意</c:v>
                </c:pt>
                <c:pt idx="1">
                  <c:v>滿意</c:v>
                </c:pt>
                <c:pt idx="2">
                  <c:v>普通</c:v>
                </c:pt>
                <c:pt idx="3">
                  <c:v>不滿意 </c:v>
                </c:pt>
                <c:pt idx="4">
                  <c:v>非常不滿意</c:v>
                </c:pt>
              </c:strCache>
            </c:strRef>
          </c:cat>
          <c:val>
            <c:numRef>
              <c:f>'機構式照顧與服務-老人保護基本知能'!$B$13:$F$13</c:f>
              <c:numCache>
                <c:formatCode>0.00</c:formatCode>
                <c:ptCount val="5"/>
                <c:pt idx="0">
                  <c:v>58.644859813084118</c:v>
                </c:pt>
                <c:pt idx="1">
                  <c:v>39.018691588785046</c:v>
                </c:pt>
                <c:pt idx="2">
                  <c:v>2.3364485981308412</c:v>
                </c:pt>
                <c:pt idx="3">
                  <c:v>0</c:v>
                </c:pt>
                <c:pt idx="4">
                  <c:v>0</c:v>
                </c:pt>
              </c:numCache>
            </c:numRef>
          </c:val>
          <c:extLst>
            <c:ext xmlns:c16="http://schemas.microsoft.com/office/drawing/2014/chart" uri="{C3380CC4-5D6E-409C-BE32-E72D297353CC}">
              <c16:uniqueId val="{0000000A-0216-4631-93B4-BE9DE69B0E9A}"/>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zh-TW"/>
        </a:p>
      </c:txPr>
    </c:title>
    <c:autoTitleDeleted val="0"/>
    <c:plotArea>
      <c:layout/>
      <c:pieChart>
        <c:varyColors val="1"/>
        <c:ser>
          <c:idx val="0"/>
          <c:order val="0"/>
          <c:tx>
            <c:strRef>
              <c:f>'機構式照顧與服務-老人保護基本知能'!$A$16</c:f>
              <c:strCache>
                <c:ptCount val="1"/>
                <c:pt idx="0">
                  <c:v>課程操作介面簡單易懂</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09A-4A74-9FDD-7C2B36997290}"/>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09A-4A74-9FDD-7C2B36997290}"/>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09A-4A74-9FDD-7C2B36997290}"/>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09A-4A74-9FDD-7C2B36997290}"/>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F09A-4A74-9FDD-7C2B36997290}"/>
              </c:ext>
            </c:extLst>
          </c:dPt>
          <c:dLbls>
            <c:dLbl>
              <c:idx val="4"/>
              <c:layout>
                <c:manualLayout>
                  <c:x val="-2.7778871391076116E-2"/>
                  <c:y val="9.135571595217262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09A-4A74-9FDD-7C2B36997290}"/>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zh-TW"/>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'機構式照顧與服務-老人保護基本知能'!$B$15:$F$15</c:f>
              <c:strCache>
                <c:ptCount val="5"/>
                <c:pt idx="0">
                  <c:v>非常滿意</c:v>
                </c:pt>
                <c:pt idx="1">
                  <c:v>滿意</c:v>
                </c:pt>
                <c:pt idx="2">
                  <c:v>普通</c:v>
                </c:pt>
                <c:pt idx="3">
                  <c:v>不滿意 </c:v>
                </c:pt>
                <c:pt idx="4">
                  <c:v>非常不滿意</c:v>
                </c:pt>
              </c:strCache>
            </c:strRef>
          </c:cat>
          <c:val>
            <c:numRef>
              <c:f>'機構式照顧與服務-老人保護基本知能'!$B$16:$F$16</c:f>
              <c:numCache>
                <c:formatCode>0.00</c:formatCode>
                <c:ptCount val="5"/>
                <c:pt idx="0">
                  <c:v>58.411214953271028</c:v>
                </c:pt>
                <c:pt idx="1">
                  <c:v>39.018691588785046</c:v>
                </c:pt>
                <c:pt idx="2">
                  <c:v>2.570093457943925</c:v>
                </c:pt>
                <c:pt idx="3">
                  <c:v>0</c:v>
                </c:pt>
                <c:pt idx="4">
                  <c:v>0</c:v>
                </c:pt>
              </c:numCache>
            </c:numRef>
          </c:val>
          <c:extLst>
            <c:ext xmlns:c16="http://schemas.microsoft.com/office/drawing/2014/chart" uri="{C3380CC4-5D6E-409C-BE32-E72D297353CC}">
              <c16:uniqueId val="{0000000A-F09A-4A74-9FDD-7C2B36997290}"/>
            </c:ext>
          </c:extLst>
        </c:ser>
        <c:dLbls>
          <c:dLblPos val="ctr"/>
          <c:showLegendKey val="0"/>
          <c:showVal val="0"/>
          <c:showCatName val="1"/>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zh-TW"/>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zh-TW"/>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62634751313400772"/>
          <c:y val="5.768722093349217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zh-TW"/>
        </a:p>
      </c:txPr>
    </c:title>
    <c:autoTitleDeleted val="0"/>
    <c:plotArea>
      <c:layout/>
      <c:pieChart>
        <c:varyColors val="1"/>
        <c:ser>
          <c:idx val="0"/>
          <c:order val="0"/>
          <c:tx>
            <c:strRef>
              <c:f>'機構式照顧與服務-老人保護基本知能'!$A$19</c:f>
              <c:strCache>
                <c:ptCount val="1"/>
                <c:pt idx="0">
                  <c:v>整體滿意度</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8E2-44F8-8130-B790D07DE52D}"/>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8E2-44F8-8130-B790D07DE52D}"/>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8E2-44F8-8130-B790D07DE52D}"/>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8E2-44F8-8130-B790D07DE52D}"/>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58E2-44F8-8130-B790D07DE52D}"/>
              </c:ext>
            </c:extLst>
          </c:dPt>
          <c:dLbls>
            <c:dLbl>
              <c:idx val="2"/>
              <c:layout>
                <c:manualLayout>
                  <c:x val="-0.34687124587354651"/>
                  <c:y val="-2.955293201990183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8E2-44F8-8130-B790D07DE52D}"/>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zh-TW"/>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'機構式照顧與服務-老人保護基本知能'!$B$18:$F$18</c:f>
              <c:strCache>
                <c:ptCount val="5"/>
                <c:pt idx="0">
                  <c:v>非常滿意</c:v>
                </c:pt>
                <c:pt idx="1">
                  <c:v>滿意</c:v>
                </c:pt>
                <c:pt idx="2">
                  <c:v>普通</c:v>
                </c:pt>
                <c:pt idx="3">
                  <c:v>不滿意 </c:v>
                </c:pt>
                <c:pt idx="4">
                  <c:v>非常不滿意</c:v>
                </c:pt>
              </c:strCache>
            </c:strRef>
          </c:cat>
          <c:val>
            <c:numRef>
              <c:f>'機構式照顧與服務-老人保護基本知能'!$B$19:$F$19</c:f>
              <c:numCache>
                <c:formatCode>0.00</c:formatCode>
                <c:ptCount val="5"/>
                <c:pt idx="0">
                  <c:v>58.411214953271028</c:v>
                </c:pt>
                <c:pt idx="1">
                  <c:v>39.252336448598129</c:v>
                </c:pt>
                <c:pt idx="2">
                  <c:v>2.3364485981308412</c:v>
                </c:pt>
                <c:pt idx="3">
                  <c:v>0</c:v>
                </c:pt>
                <c:pt idx="4">
                  <c:v>0</c:v>
                </c:pt>
              </c:numCache>
            </c:numRef>
          </c:val>
          <c:extLst>
            <c:ext xmlns:c16="http://schemas.microsoft.com/office/drawing/2014/chart" uri="{C3380CC4-5D6E-409C-BE32-E72D297353CC}">
              <c16:uniqueId val="{0000000A-58E2-44F8-8130-B790D07DE52D}"/>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zh-TW"/>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60008356545961006"/>
          <c:y val="3.2131144222935927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zh-TW"/>
        </a:p>
      </c:txPr>
    </c:title>
    <c:autoTitleDeleted val="0"/>
    <c:plotArea>
      <c:layout/>
      <c:pieChart>
        <c:varyColors val="1"/>
        <c:ser>
          <c:idx val="0"/>
          <c:order val="0"/>
          <c:tx>
            <c:strRef>
              <c:f>工作表3!$A$3</c:f>
              <c:strCache>
                <c:ptCount val="1"/>
                <c:pt idx="0">
                  <c:v>課程內容實用性</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3ED-4E6A-83D1-ABE3DCCBD060}"/>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3ED-4E6A-83D1-ABE3DCCBD060}"/>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93ED-4E6A-83D1-ABE3DCCBD060}"/>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93ED-4E6A-83D1-ABE3DCCBD060}"/>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93ED-4E6A-83D1-ABE3DCCBD060}"/>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zh-TW"/>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工作表3!$B$2:$F$2</c:f>
              <c:strCache>
                <c:ptCount val="5"/>
                <c:pt idx="0">
                  <c:v>非常滿意</c:v>
                </c:pt>
                <c:pt idx="1">
                  <c:v>滿意</c:v>
                </c:pt>
                <c:pt idx="2">
                  <c:v>普通</c:v>
                </c:pt>
                <c:pt idx="3">
                  <c:v>不滿意</c:v>
                </c:pt>
                <c:pt idx="4">
                  <c:v>非常不滿意</c:v>
                </c:pt>
              </c:strCache>
            </c:strRef>
          </c:cat>
          <c:val>
            <c:numRef>
              <c:f>工作表3!$B$3:$F$3</c:f>
              <c:numCache>
                <c:formatCode>General</c:formatCode>
                <c:ptCount val="5"/>
                <c:pt idx="0">
                  <c:v>132</c:v>
                </c:pt>
                <c:pt idx="1">
                  <c:v>75</c:v>
                </c:pt>
                <c:pt idx="2">
                  <c:v>1</c:v>
                </c:pt>
                <c:pt idx="3">
                  <c:v>0</c:v>
                </c:pt>
                <c:pt idx="4">
                  <c:v>0</c:v>
                </c:pt>
              </c:numCache>
            </c:numRef>
          </c:val>
          <c:extLst>
            <c:ext xmlns:c16="http://schemas.microsoft.com/office/drawing/2014/chart" uri="{C3380CC4-5D6E-409C-BE32-E72D297353CC}">
              <c16:uniqueId val="{0000000A-93ED-4E6A-83D1-ABE3DCCBD060}"/>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zh-TW"/>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5548746518105863"/>
          <c:y val="3.6721320955549488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zh-TW"/>
        </a:p>
      </c:txPr>
    </c:title>
    <c:autoTitleDeleted val="0"/>
    <c:plotArea>
      <c:layout/>
      <c:pieChart>
        <c:varyColors val="1"/>
        <c:ser>
          <c:idx val="0"/>
          <c:order val="0"/>
          <c:tx>
            <c:strRef>
              <c:f>工作表3!$A$9</c:f>
              <c:strCache>
                <c:ptCount val="1"/>
                <c:pt idx="0">
                  <c:v>課程內容明確易懂</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24F-45C4-8F32-842084F0EFDD}"/>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24F-45C4-8F32-842084F0EFDD}"/>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24F-45C4-8F32-842084F0EFDD}"/>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24F-45C4-8F32-842084F0EFDD}"/>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24F-45C4-8F32-842084F0EFDD}"/>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zh-TW"/>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工作表3!$B$8:$F$8</c:f>
              <c:strCache>
                <c:ptCount val="5"/>
                <c:pt idx="0">
                  <c:v>非常滿意</c:v>
                </c:pt>
                <c:pt idx="1">
                  <c:v>滿意</c:v>
                </c:pt>
                <c:pt idx="2">
                  <c:v>普通</c:v>
                </c:pt>
                <c:pt idx="3">
                  <c:v>不滿意</c:v>
                </c:pt>
                <c:pt idx="4">
                  <c:v>非常不滿意</c:v>
                </c:pt>
              </c:strCache>
            </c:strRef>
          </c:cat>
          <c:val>
            <c:numRef>
              <c:f>工作表3!$B$9:$F$9</c:f>
              <c:numCache>
                <c:formatCode>General</c:formatCode>
                <c:ptCount val="5"/>
                <c:pt idx="0">
                  <c:v>134</c:v>
                </c:pt>
                <c:pt idx="1">
                  <c:v>73</c:v>
                </c:pt>
                <c:pt idx="2">
                  <c:v>1</c:v>
                </c:pt>
                <c:pt idx="3">
                  <c:v>0</c:v>
                </c:pt>
                <c:pt idx="4">
                  <c:v>0</c:v>
                </c:pt>
              </c:numCache>
            </c:numRef>
          </c:val>
          <c:extLst>
            <c:ext xmlns:c16="http://schemas.microsoft.com/office/drawing/2014/chart" uri="{C3380CC4-5D6E-409C-BE32-E72D297353CC}">
              <c16:uniqueId val="{0000000A-624F-45C4-8F32-842084F0EFDD}"/>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zh-TW"/>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4956210507284056"/>
          <c:y val="3.2131155836105804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zh-TW"/>
        </a:p>
      </c:txPr>
    </c:title>
    <c:autoTitleDeleted val="0"/>
    <c:plotArea>
      <c:layout/>
      <c:pieChart>
        <c:varyColors val="1"/>
        <c:ser>
          <c:idx val="0"/>
          <c:order val="0"/>
          <c:tx>
            <c:strRef>
              <c:f>工作表3!$A$15</c:f>
              <c:strCache>
                <c:ptCount val="1"/>
                <c:pt idx="0">
                  <c:v>課程操作介面簡單易懂</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519-4106-B093-ED9171B06942}"/>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519-4106-B093-ED9171B06942}"/>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4519-4106-B093-ED9171B06942}"/>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4519-4106-B093-ED9171B06942}"/>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4519-4106-B093-ED9171B06942}"/>
              </c:ext>
            </c:extLst>
          </c:dPt>
          <c:dLbls>
            <c:dLbl>
              <c:idx val="4"/>
              <c:layout>
                <c:manualLayout>
                  <c:x val="3.7469122230984413E-2"/>
                  <c:y val="4.822239530718867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4519-4106-B093-ED9171B06942}"/>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zh-TW"/>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工作表3!$B$14:$F$14</c:f>
              <c:strCache>
                <c:ptCount val="5"/>
                <c:pt idx="0">
                  <c:v>非常滿意</c:v>
                </c:pt>
                <c:pt idx="1">
                  <c:v>滿意</c:v>
                </c:pt>
                <c:pt idx="2">
                  <c:v>普通</c:v>
                </c:pt>
                <c:pt idx="3">
                  <c:v>不滿意</c:v>
                </c:pt>
                <c:pt idx="4">
                  <c:v>非常不滿意</c:v>
                </c:pt>
              </c:strCache>
            </c:strRef>
          </c:cat>
          <c:val>
            <c:numRef>
              <c:f>工作表3!$B$15:$F$15</c:f>
              <c:numCache>
                <c:formatCode>General</c:formatCode>
                <c:ptCount val="5"/>
                <c:pt idx="0">
                  <c:v>130</c:v>
                </c:pt>
                <c:pt idx="1">
                  <c:v>76</c:v>
                </c:pt>
                <c:pt idx="2">
                  <c:v>2</c:v>
                </c:pt>
                <c:pt idx="3">
                  <c:v>0</c:v>
                </c:pt>
                <c:pt idx="4">
                  <c:v>0</c:v>
                </c:pt>
              </c:numCache>
            </c:numRef>
          </c:val>
          <c:extLst>
            <c:ext xmlns:c16="http://schemas.microsoft.com/office/drawing/2014/chart" uri="{C3380CC4-5D6E-409C-BE32-E72D297353CC}">
              <c16:uniqueId val="{0000000A-4519-4106-B093-ED9171B06942}"/>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zh-TW"/>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6693055555555556"/>
          <c:y val="2.7777777777777776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zh-TW"/>
        </a:p>
      </c:txPr>
    </c:title>
    <c:autoTitleDeleted val="0"/>
    <c:plotArea>
      <c:layout/>
      <c:pieChart>
        <c:varyColors val="1"/>
        <c:ser>
          <c:idx val="0"/>
          <c:order val="0"/>
          <c:tx>
            <c:strRef>
              <c:f>工作表3!$A$20</c:f>
              <c:strCache>
                <c:ptCount val="1"/>
                <c:pt idx="0">
                  <c:v>整體滿意度</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B7C-4822-B089-9DF19584DF89}"/>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B7C-4822-B089-9DF19584DF89}"/>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B7C-4822-B089-9DF19584DF89}"/>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B7C-4822-B089-9DF19584DF89}"/>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B7C-4822-B089-9DF19584DF89}"/>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zh-TW"/>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工作表3!$B$19:$F$19</c:f>
              <c:strCache>
                <c:ptCount val="5"/>
                <c:pt idx="0">
                  <c:v>非常滿意</c:v>
                </c:pt>
                <c:pt idx="1">
                  <c:v>滿意</c:v>
                </c:pt>
                <c:pt idx="2">
                  <c:v>普通</c:v>
                </c:pt>
                <c:pt idx="3">
                  <c:v>不滿意</c:v>
                </c:pt>
                <c:pt idx="4">
                  <c:v>非常不滿意</c:v>
                </c:pt>
              </c:strCache>
            </c:strRef>
          </c:cat>
          <c:val>
            <c:numRef>
              <c:f>工作表3!$B$20:$F$20</c:f>
              <c:numCache>
                <c:formatCode>General</c:formatCode>
                <c:ptCount val="5"/>
                <c:pt idx="0">
                  <c:v>130</c:v>
                </c:pt>
                <c:pt idx="1">
                  <c:v>76</c:v>
                </c:pt>
                <c:pt idx="2">
                  <c:v>2</c:v>
                </c:pt>
                <c:pt idx="3">
                  <c:v>0</c:v>
                </c:pt>
                <c:pt idx="4">
                  <c:v>0</c:v>
                </c:pt>
              </c:numCache>
            </c:numRef>
          </c:val>
          <c:extLst>
            <c:ext xmlns:c16="http://schemas.microsoft.com/office/drawing/2014/chart" uri="{C3380CC4-5D6E-409C-BE32-E72D297353CC}">
              <c16:uniqueId val="{0000000A-2B7C-4822-B089-9DF19584DF89}"/>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zh-TW"/>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9397137025551261"/>
          <c:y val="2.754114799793991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zh-TW"/>
        </a:p>
      </c:txPr>
    </c:title>
    <c:autoTitleDeleted val="0"/>
    <c:plotArea>
      <c:layout/>
      <c:pieChart>
        <c:varyColors val="1"/>
        <c:ser>
          <c:idx val="0"/>
          <c:order val="0"/>
          <c:tx>
            <c:strRef>
              <c:f>工作表3!$A$12</c:f>
              <c:strCache>
                <c:ptCount val="1"/>
                <c:pt idx="0">
                  <c:v>課程老師的講解</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699-4C06-A82F-03B9D7E8E29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699-4C06-A82F-03B9D7E8E29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C699-4C06-A82F-03B9D7E8E29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C699-4C06-A82F-03B9D7E8E29E}"/>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C699-4C06-A82F-03B9D7E8E29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zh-TW"/>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工作表3!$B$11:$F$11</c:f>
              <c:strCache>
                <c:ptCount val="5"/>
                <c:pt idx="0">
                  <c:v>非常滿意</c:v>
                </c:pt>
                <c:pt idx="1">
                  <c:v>滿意</c:v>
                </c:pt>
                <c:pt idx="2">
                  <c:v>普通</c:v>
                </c:pt>
                <c:pt idx="3">
                  <c:v>不滿意</c:v>
                </c:pt>
                <c:pt idx="4">
                  <c:v>非常不滿意</c:v>
                </c:pt>
              </c:strCache>
            </c:strRef>
          </c:cat>
          <c:val>
            <c:numRef>
              <c:f>工作表3!$B$12:$F$12</c:f>
              <c:numCache>
                <c:formatCode>General</c:formatCode>
                <c:ptCount val="5"/>
                <c:pt idx="0">
                  <c:v>135</c:v>
                </c:pt>
                <c:pt idx="1">
                  <c:v>77</c:v>
                </c:pt>
                <c:pt idx="2">
                  <c:v>3</c:v>
                </c:pt>
                <c:pt idx="3">
                  <c:v>0</c:v>
                </c:pt>
                <c:pt idx="4">
                  <c:v>0</c:v>
                </c:pt>
              </c:numCache>
            </c:numRef>
          </c:val>
          <c:extLst>
            <c:ext xmlns:c16="http://schemas.microsoft.com/office/drawing/2014/chart" uri="{C3380CC4-5D6E-409C-BE32-E72D297353CC}">
              <c16:uniqueId val="{0000000A-C699-4C06-A82F-03B9D7E8E29E}"/>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F80A3D-4EEC-46B6-927B-8650870A4C6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9D876038-A334-4F5C-B5A9-474A2385B24B}">
      <dgm:prSet phldrT="[文字]" custT="1"/>
      <dgm:spPr>
        <a:noFill/>
        <a:ln w="57150">
          <a:noFill/>
        </a:ln>
      </dgm:spPr>
      <dgm:t>
        <a:bodyPr/>
        <a:lstStyle/>
        <a:p>
          <a:r>
            <a:rPr lang="en-US" altLang="zh-TW" sz="2800" dirty="0">
              <a:solidFill>
                <a:schemeClr val="tx1"/>
              </a:solidFill>
              <a:latin typeface="Adobe 繁黑體 Std B" panose="020B0700000000000000" pitchFamily="34" charset="-120"/>
              <a:ea typeface="Adobe 繁黑體 Std B" panose="020B0700000000000000" pitchFamily="34" charset="-120"/>
            </a:rPr>
            <a:t>1</a:t>
          </a:r>
          <a:r>
            <a:rPr lang="zh-TW" altLang="en-US" sz="2800" dirty="0">
              <a:solidFill>
                <a:schemeClr val="tx1"/>
              </a:solidFill>
              <a:latin typeface="Adobe 繁黑體 Std B" panose="020B0700000000000000" pitchFamily="34" charset="-120"/>
              <a:ea typeface="Adobe 繁黑體 Std B" panose="020B0700000000000000" pitchFamily="34" charset="-120"/>
            </a:rPr>
            <a:t>首次登入→申請帳號</a:t>
          </a:r>
        </a:p>
      </dgm:t>
    </dgm:pt>
    <dgm:pt modelId="{355AF2C3-DA90-4C63-9B78-92B66B00C744}" type="parTrans" cxnId="{D4303813-77D5-455C-B579-500504AC5682}">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E1575A78-6113-4A6B-97DD-5BAE2A4C56CD}" type="sibTrans" cxnId="{D4303813-77D5-455C-B579-500504AC5682}">
      <dgm:prSet/>
      <dgm:spPr>
        <a:ln>
          <a:solidFill>
            <a:srgbClr val="C00000"/>
          </a:solidFill>
        </a:ln>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D2E763EB-EDAA-42E5-B485-F93CEF2B3C25}" type="pres">
      <dgm:prSet presAssocID="{DDF80A3D-4EEC-46B6-927B-8650870A4C6E}" presName="Name0" presStyleCnt="0">
        <dgm:presLayoutVars>
          <dgm:chMax val="7"/>
          <dgm:chPref val="7"/>
          <dgm:dir/>
        </dgm:presLayoutVars>
      </dgm:prSet>
      <dgm:spPr/>
    </dgm:pt>
    <dgm:pt modelId="{F6F18871-5DCC-4D4F-AA8A-49AEE7735C7A}" type="pres">
      <dgm:prSet presAssocID="{DDF80A3D-4EEC-46B6-927B-8650870A4C6E}" presName="Name1" presStyleCnt="0"/>
      <dgm:spPr/>
    </dgm:pt>
    <dgm:pt modelId="{0AC1C81B-1798-43F1-A818-AB266C8D5881}" type="pres">
      <dgm:prSet presAssocID="{DDF80A3D-4EEC-46B6-927B-8650870A4C6E}" presName="cycle" presStyleCnt="0"/>
      <dgm:spPr/>
    </dgm:pt>
    <dgm:pt modelId="{DE2AF66F-B86D-4E79-A1F3-D989EC52B843}" type="pres">
      <dgm:prSet presAssocID="{DDF80A3D-4EEC-46B6-927B-8650870A4C6E}" presName="srcNode" presStyleLbl="node1" presStyleIdx="0" presStyleCnt="1"/>
      <dgm:spPr/>
    </dgm:pt>
    <dgm:pt modelId="{1FEB71A3-B22C-4496-BA8C-38FF0A0F2D5B}" type="pres">
      <dgm:prSet presAssocID="{DDF80A3D-4EEC-46B6-927B-8650870A4C6E}" presName="conn" presStyleLbl="parChTrans1D2" presStyleIdx="0" presStyleCnt="1"/>
      <dgm:spPr/>
    </dgm:pt>
    <dgm:pt modelId="{0624F294-AB28-481D-B9E9-070FFDA677A7}" type="pres">
      <dgm:prSet presAssocID="{DDF80A3D-4EEC-46B6-927B-8650870A4C6E}" presName="extraNode" presStyleLbl="node1" presStyleIdx="0" presStyleCnt="1"/>
      <dgm:spPr/>
    </dgm:pt>
    <dgm:pt modelId="{67B72150-FB61-4DF3-83BA-0CAEC713FD21}" type="pres">
      <dgm:prSet presAssocID="{DDF80A3D-4EEC-46B6-927B-8650870A4C6E}" presName="dstNode" presStyleLbl="node1" presStyleIdx="0" presStyleCnt="1"/>
      <dgm:spPr/>
    </dgm:pt>
    <dgm:pt modelId="{CBB6AC41-202B-4095-8FA6-2783EE89642B}" type="pres">
      <dgm:prSet presAssocID="{9D876038-A334-4F5C-B5A9-474A2385B24B}" presName="text_1" presStyleLbl="node1" presStyleIdx="0" presStyleCnt="1">
        <dgm:presLayoutVars>
          <dgm:bulletEnabled val="1"/>
        </dgm:presLayoutVars>
      </dgm:prSet>
      <dgm:spPr/>
    </dgm:pt>
    <dgm:pt modelId="{985B7D82-9A46-443D-8B31-C74730D613BD}" type="pres">
      <dgm:prSet presAssocID="{9D876038-A334-4F5C-B5A9-474A2385B24B}" presName="accent_1" presStyleCnt="0"/>
      <dgm:spPr/>
    </dgm:pt>
    <dgm:pt modelId="{0B716340-4402-47A9-80EE-0CE6D07D214B}" type="pres">
      <dgm:prSet presAssocID="{9D876038-A334-4F5C-B5A9-474A2385B24B}" presName="accentRepeatNode" presStyleLbl="solidFgAcc1" presStyleIdx="0" presStyleCnt="1"/>
      <dgm:spPr>
        <a:solidFill>
          <a:srgbClr val="C00000"/>
        </a:solidFill>
        <a:ln>
          <a:solidFill>
            <a:srgbClr val="C00000"/>
          </a:solidFill>
        </a:ln>
      </dgm:spPr>
    </dgm:pt>
  </dgm:ptLst>
  <dgm:cxnLst>
    <dgm:cxn modelId="{D4303813-77D5-455C-B579-500504AC5682}" srcId="{DDF80A3D-4EEC-46B6-927B-8650870A4C6E}" destId="{9D876038-A334-4F5C-B5A9-474A2385B24B}" srcOrd="0" destOrd="0" parTransId="{355AF2C3-DA90-4C63-9B78-92B66B00C744}" sibTransId="{E1575A78-6113-4A6B-97DD-5BAE2A4C56CD}"/>
    <dgm:cxn modelId="{E0E051A2-2291-426C-AA3B-CA4FE12653A1}" type="presOf" srcId="{E1575A78-6113-4A6B-97DD-5BAE2A4C56CD}" destId="{1FEB71A3-B22C-4496-BA8C-38FF0A0F2D5B}" srcOrd="0" destOrd="0" presId="urn:microsoft.com/office/officeart/2008/layout/VerticalCurvedList"/>
    <dgm:cxn modelId="{0C1E3FD2-E7EE-4274-85A4-93A48B3E5D97}" type="presOf" srcId="{DDF80A3D-4EEC-46B6-927B-8650870A4C6E}" destId="{D2E763EB-EDAA-42E5-B485-F93CEF2B3C25}" srcOrd="0" destOrd="0" presId="urn:microsoft.com/office/officeart/2008/layout/VerticalCurvedList"/>
    <dgm:cxn modelId="{0E69BFDE-97B8-42AA-99D8-7E7E64B11B96}" type="presOf" srcId="{9D876038-A334-4F5C-B5A9-474A2385B24B}" destId="{CBB6AC41-202B-4095-8FA6-2783EE89642B}" srcOrd="0" destOrd="0" presId="urn:microsoft.com/office/officeart/2008/layout/VerticalCurvedList"/>
    <dgm:cxn modelId="{22D25B62-B69E-455F-9B35-900224D5CD58}" type="presParOf" srcId="{D2E763EB-EDAA-42E5-B485-F93CEF2B3C25}" destId="{F6F18871-5DCC-4D4F-AA8A-49AEE7735C7A}" srcOrd="0" destOrd="0" presId="urn:microsoft.com/office/officeart/2008/layout/VerticalCurvedList"/>
    <dgm:cxn modelId="{090AC279-4007-4EA3-8913-AE057F946C86}" type="presParOf" srcId="{F6F18871-5DCC-4D4F-AA8A-49AEE7735C7A}" destId="{0AC1C81B-1798-43F1-A818-AB266C8D5881}" srcOrd="0" destOrd="0" presId="urn:microsoft.com/office/officeart/2008/layout/VerticalCurvedList"/>
    <dgm:cxn modelId="{C60020B5-7B8F-4B10-907D-E3130E826D23}" type="presParOf" srcId="{0AC1C81B-1798-43F1-A818-AB266C8D5881}" destId="{DE2AF66F-B86D-4E79-A1F3-D989EC52B843}" srcOrd="0" destOrd="0" presId="urn:microsoft.com/office/officeart/2008/layout/VerticalCurvedList"/>
    <dgm:cxn modelId="{F7C36041-97C3-4429-92FE-3AE7CBA25DC2}" type="presParOf" srcId="{0AC1C81B-1798-43F1-A818-AB266C8D5881}" destId="{1FEB71A3-B22C-4496-BA8C-38FF0A0F2D5B}" srcOrd="1" destOrd="0" presId="urn:microsoft.com/office/officeart/2008/layout/VerticalCurvedList"/>
    <dgm:cxn modelId="{BE894F8E-57B2-443A-985E-28B81881B724}" type="presParOf" srcId="{0AC1C81B-1798-43F1-A818-AB266C8D5881}" destId="{0624F294-AB28-481D-B9E9-070FFDA677A7}" srcOrd="2" destOrd="0" presId="urn:microsoft.com/office/officeart/2008/layout/VerticalCurvedList"/>
    <dgm:cxn modelId="{4688669F-7D80-4670-BDA9-151B3D8807DB}" type="presParOf" srcId="{0AC1C81B-1798-43F1-A818-AB266C8D5881}" destId="{67B72150-FB61-4DF3-83BA-0CAEC713FD21}" srcOrd="3" destOrd="0" presId="urn:microsoft.com/office/officeart/2008/layout/VerticalCurvedList"/>
    <dgm:cxn modelId="{D43CA7A1-FCF2-4335-BEFE-3E247B7DD56B}" type="presParOf" srcId="{F6F18871-5DCC-4D4F-AA8A-49AEE7735C7A}" destId="{CBB6AC41-202B-4095-8FA6-2783EE89642B}" srcOrd="1" destOrd="0" presId="urn:microsoft.com/office/officeart/2008/layout/VerticalCurvedList"/>
    <dgm:cxn modelId="{5F2809F3-A0B9-4550-B5AE-7428485846F0}" type="presParOf" srcId="{F6F18871-5DCC-4D4F-AA8A-49AEE7735C7A}" destId="{985B7D82-9A46-443D-8B31-C74730D613BD}" srcOrd="2" destOrd="0" presId="urn:microsoft.com/office/officeart/2008/layout/VerticalCurvedList"/>
    <dgm:cxn modelId="{09821628-43B8-4AAE-8E50-66AB846DB098}" type="presParOf" srcId="{985B7D82-9A46-443D-8B31-C74730D613BD}" destId="{0B716340-4402-47A9-80EE-0CE6D07D214B}" srcOrd="0" destOrd="0" presId="urn:microsoft.com/office/officeart/2008/layout/VerticalCurv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DF80A3D-4EEC-46B6-927B-8650870A4C6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9D876038-A334-4F5C-B5A9-474A2385B24B}">
      <dgm:prSet phldrT="[文字]" custT="1"/>
      <dgm:spPr>
        <a:noFill/>
        <a:ln w="57150">
          <a:noFill/>
        </a:ln>
      </dgm:spPr>
      <dgm:t>
        <a:bodyPr/>
        <a:lstStyle/>
        <a:p>
          <a:r>
            <a:rPr lang="en-US" altLang="zh-TW" sz="2800" dirty="0">
              <a:solidFill>
                <a:schemeClr val="tx1"/>
              </a:solidFill>
              <a:latin typeface="Adobe 繁黑體 Std B" panose="020B0700000000000000" pitchFamily="34" charset="-120"/>
              <a:ea typeface="Adobe 繁黑體 Std B" panose="020B0700000000000000" pitchFamily="34" charset="-120"/>
            </a:rPr>
            <a:t>8</a:t>
          </a:r>
          <a:r>
            <a:rPr lang="zh-TW" altLang="en-US" sz="2800" dirty="0">
              <a:solidFill>
                <a:schemeClr val="tx1"/>
              </a:solidFill>
              <a:latin typeface="Adobe 繁黑體 Std B" panose="020B0700000000000000" pitchFamily="34" charset="-120"/>
              <a:ea typeface="Adobe 繁黑體 Std B" panose="020B0700000000000000" pitchFamily="34" charset="-120"/>
            </a:rPr>
            <a:t>積分統計與查詢</a:t>
          </a:r>
        </a:p>
      </dgm:t>
    </dgm:pt>
    <dgm:pt modelId="{355AF2C3-DA90-4C63-9B78-92B66B00C744}" type="parTrans" cxnId="{D4303813-77D5-455C-B579-500504AC5682}">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E1575A78-6113-4A6B-97DD-5BAE2A4C56CD}" type="sibTrans" cxnId="{D4303813-77D5-455C-B579-500504AC5682}">
      <dgm:prSet/>
      <dgm:spPr>
        <a:ln>
          <a:solidFill>
            <a:srgbClr val="C00000"/>
          </a:solidFill>
        </a:ln>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ADEA5FEF-26DE-4D81-86B6-401515351B8C}">
      <dgm:prSet phldrT="[文字]"/>
      <dgm:spPr>
        <a:noFill/>
        <a:ln w="57150">
          <a:noFill/>
        </a:ln>
      </dgm:spPr>
      <dgm:t>
        <a:bodyPr/>
        <a:lstStyle/>
        <a:p>
          <a:r>
            <a:rPr lang="zh-TW" altLang="en-US" dirty="0">
              <a:solidFill>
                <a:schemeClr val="bg1">
                  <a:lumMod val="95000"/>
                </a:schemeClr>
              </a:solidFill>
              <a:latin typeface="Adobe 繁黑體 Std B" panose="020B0700000000000000" pitchFamily="34" charset="-120"/>
              <a:ea typeface="Adobe 繁黑體 Std B" panose="020B0700000000000000" pitchFamily="34" charset="-120"/>
            </a:rPr>
            <a:t>購買課程</a:t>
          </a:r>
          <a:r>
            <a:rPr lang="en-US" altLang="zh-TW" dirty="0">
              <a:solidFill>
                <a:schemeClr val="bg1">
                  <a:lumMod val="95000"/>
                </a:schemeClr>
              </a:solidFill>
              <a:latin typeface="Adobe 繁黑體 Std B" panose="020B0700000000000000" pitchFamily="34" charset="-120"/>
              <a:ea typeface="Adobe 繁黑體 Std B" panose="020B0700000000000000" pitchFamily="34" charset="-120"/>
            </a:rPr>
            <a:t>-&gt;</a:t>
          </a:r>
          <a:r>
            <a:rPr lang="zh-TW" altLang="en-US" dirty="0">
              <a:solidFill>
                <a:schemeClr val="bg1">
                  <a:lumMod val="95000"/>
                </a:schemeClr>
              </a:solidFill>
              <a:latin typeface="Adobe 繁黑體 Std B" panose="020B0700000000000000" pitchFamily="34" charset="-120"/>
              <a:ea typeface="Adobe 繁黑體 Std B" panose="020B0700000000000000" pitchFamily="34" charset="-120"/>
            </a:rPr>
            <a:t>觀看課程</a:t>
          </a:r>
          <a:r>
            <a:rPr lang="en-US" altLang="zh-TW" dirty="0">
              <a:solidFill>
                <a:schemeClr val="bg1">
                  <a:lumMod val="95000"/>
                </a:schemeClr>
              </a:solidFill>
              <a:latin typeface="Adobe 繁黑體 Std B" panose="020B0700000000000000" pitchFamily="34" charset="-120"/>
              <a:ea typeface="Adobe 繁黑體 Std B" panose="020B0700000000000000" pitchFamily="34" charset="-120"/>
            </a:rPr>
            <a:t>-&gt;</a:t>
          </a:r>
          <a:r>
            <a:rPr lang="zh-TW" altLang="en-US" dirty="0">
              <a:solidFill>
                <a:schemeClr val="bg1">
                  <a:lumMod val="95000"/>
                </a:schemeClr>
              </a:solidFill>
              <a:latin typeface="Adobe 繁黑體 Std B" panose="020B0700000000000000" pitchFamily="34" charset="-120"/>
              <a:ea typeface="Adobe 繁黑體 Std B" panose="020B0700000000000000" pitchFamily="34" charset="-120"/>
            </a:rPr>
            <a:t>積分審核與紀錄</a:t>
          </a:r>
        </a:p>
      </dgm:t>
    </dgm:pt>
    <dgm:pt modelId="{3C623882-87E9-4766-8A2C-8D2E85E75E3B}" type="parTrans" cxnId="{B0E4A330-73BC-4330-BF94-ECBF4FBAA621}">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6F8893B7-DE77-4EE3-8F02-7C8F5EE7C833}" type="sibTrans" cxnId="{B0E4A330-73BC-4330-BF94-ECBF4FBAA621}">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7EEB96C5-31CC-4589-99FF-4CA04D1F3C9A}">
      <dgm:prSet phldrT="[文字]"/>
      <dgm:spPr>
        <a:noFill/>
        <a:ln w="38100">
          <a:noFill/>
        </a:ln>
      </dgm:spPr>
      <dgm:t>
        <a:bodyPr/>
        <a:lstStyle/>
        <a:p>
          <a:r>
            <a:rPr lang="zh-TW" altLang="en-US" dirty="0">
              <a:solidFill>
                <a:schemeClr val="bg1">
                  <a:lumMod val="95000"/>
                </a:schemeClr>
              </a:solidFill>
              <a:latin typeface="Adobe 繁黑體 Std B" panose="020B0700000000000000" pitchFamily="34" charset="-120"/>
              <a:ea typeface="Adobe 繁黑體 Std B" panose="020B0700000000000000" pitchFamily="34" charset="-120"/>
            </a:rPr>
            <a:t>題庫式隨機測驗</a:t>
          </a:r>
          <a:endParaRPr lang="en-US" altLang="zh-TW" dirty="0">
            <a:solidFill>
              <a:schemeClr val="bg1">
                <a:lumMod val="95000"/>
              </a:schemeClr>
            </a:solidFill>
            <a:latin typeface="Adobe 繁黑體 Std B" panose="020B0700000000000000" pitchFamily="34" charset="-120"/>
            <a:ea typeface="Adobe 繁黑體 Std B" panose="020B0700000000000000" pitchFamily="34" charset="-120"/>
          </a:endParaRPr>
        </a:p>
      </dgm:t>
    </dgm:pt>
    <dgm:pt modelId="{28F670F6-3A0F-4A1B-9007-183B0293793A}" type="parTrans" cxnId="{CA615568-B52F-455C-A159-DE3E0D37AA9C}">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CA499056-08AE-4339-93DE-F75E6FA6B8B8}" type="sibTrans" cxnId="{CA615568-B52F-455C-A159-DE3E0D37AA9C}">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2AF1E9D9-5CB1-46A0-A252-5E8F5DD4DCB1}">
      <dgm:prSet phldrT="[文字]"/>
      <dgm:spPr>
        <a:noFill/>
        <a:ln w="38100">
          <a:noFill/>
        </a:ln>
      </dgm:spPr>
      <dgm:t>
        <a:bodyPr/>
        <a:lstStyle/>
        <a:p>
          <a:r>
            <a:rPr lang="zh-TW" altLang="en-US" dirty="0">
              <a:solidFill>
                <a:schemeClr val="bg1">
                  <a:lumMod val="95000"/>
                </a:schemeClr>
              </a:solidFill>
              <a:latin typeface="Adobe 繁黑體 Std B" panose="020B0700000000000000" pitchFamily="34" charset="-120"/>
              <a:ea typeface="Adobe 繁黑體 Std B" panose="020B0700000000000000" pitchFamily="34" charset="-120"/>
            </a:rPr>
            <a:t>會員管理</a:t>
          </a:r>
          <a:endParaRPr lang="en-US" altLang="zh-TW" dirty="0">
            <a:solidFill>
              <a:schemeClr val="bg1">
                <a:lumMod val="95000"/>
              </a:schemeClr>
            </a:solidFill>
            <a:latin typeface="Adobe 繁黑體 Std B" panose="020B0700000000000000" pitchFamily="34" charset="-120"/>
            <a:ea typeface="Adobe 繁黑體 Std B" panose="020B0700000000000000" pitchFamily="34" charset="-120"/>
          </a:endParaRPr>
        </a:p>
      </dgm:t>
    </dgm:pt>
    <dgm:pt modelId="{61780960-4379-4DB1-A952-5D15FBB8B6E7}" type="parTrans" cxnId="{F9B3B780-AF70-4523-AF79-398B9FFEC6F3}">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142FFD30-5828-4F89-AC0C-C4A05B5F87CF}" type="sibTrans" cxnId="{F9B3B780-AF70-4523-AF79-398B9FFEC6F3}">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B706F939-228F-494C-8996-94939E2A3909}">
      <dgm:prSet phldrT="[文字]"/>
      <dgm:spPr>
        <a:noFill/>
        <a:ln w="38100">
          <a:noFill/>
        </a:ln>
      </dgm:spPr>
      <dgm:t>
        <a:bodyPr/>
        <a:lstStyle/>
        <a:p>
          <a:r>
            <a:rPr lang="zh-TW" altLang="en-US" dirty="0">
              <a:solidFill>
                <a:schemeClr val="bg1">
                  <a:lumMod val="95000"/>
                </a:schemeClr>
              </a:solidFill>
              <a:latin typeface="Adobe 繁黑體 Std B" panose="020B0700000000000000" pitchFamily="34" charset="-120"/>
              <a:ea typeface="Adobe 繁黑體 Std B" panose="020B0700000000000000" pitchFamily="34" charset="-120"/>
            </a:rPr>
            <a:t>列印積分證明</a:t>
          </a:r>
        </a:p>
      </dgm:t>
    </dgm:pt>
    <dgm:pt modelId="{924984AA-AE57-46BC-A24B-F0C1DFF48D9E}" type="parTrans" cxnId="{0A3C784F-116C-4816-9FED-C2DA7D2AA192}">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83919357-93B9-42F5-85DF-10E70FCB5A16}" type="sibTrans" cxnId="{0A3C784F-116C-4816-9FED-C2DA7D2AA192}">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E37FF980-9C53-4E03-8EB5-793293671FCF}">
      <dgm:prSet phldrT="[文字]"/>
      <dgm:spPr>
        <a:noFill/>
        <a:ln w="57150">
          <a:noFill/>
        </a:ln>
      </dgm:spPr>
      <dgm:t>
        <a:bodyPr/>
        <a:lstStyle/>
        <a:p>
          <a:r>
            <a:rPr lang="zh-TW" altLang="en-US" dirty="0">
              <a:solidFill>
                <a:schemeClr val="bg1">
                  <a:lumMod val="95000"/>
                </a:schemeClr>
              </a:solidFill>
              <a:latin typeface="Adobe 繁黑體 Std B" panose="020B0700000000000000" pitchFamily="34" charset="-120"/>
              <a:ea typeface="Adobe 繁黑體 Std B" panose="020B0700000000000000" pitchFamily="34" charset="-120"/>
            </a:rPr>
            <a:t>課程分類與積分管理</a:t>
          </a:r>
        </a:p>
      </dgm:t>
    </dgm:pt>
    <dgm:pt modelId="{A758FFFC-F648-425D-ACE6-B734A7D1913E}" type="parTrans" cxnId="{AF0D105B-E589-430E-88BD-AF9CA6500115}">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DAA477B5-3447-4BF5-9411-3276C0F951E5}" type="sibTrans" cxnId="{AF0D105B-E589-430E-88BD-AF9CA6500115}">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D2E763EB-EDAA-42E5-B485-F93CEF2B3C25}" type="pres">
      <dgm:prSet presAssocID="{DDF80A3D-4EEC-46B6-927B-8650870A4C6E}" presName="Name0" presStyleCnt="0">
        <dgm:presLayoutVars>
          <dgm:chMax val="7"/>
          <dgm:chPref val="7"/>
          <dgm:dir/>
        </dgm:presLayoutVars>
      </dgm:prSet>
      <dgm:spPr/>
    </dgm:pt>
    <dgm:pt modelId="{F6F18871-5DCC-4D4F-AA8A-49AEE7735C7A}" type="pres">
      <dgm:prSet presAssocID="{DDF80A3D-4EEC-46B6-927B-8650870A4C6E}" presName="Name1" presStyleCnt="0"/>
      <dgm:spPr/>
    </dgm:pt>
    <dgm:pt modelId="{0AC1C81B-1798-43F1-A818-AB266C8D5881}" type="pres">
      <dgm:prSet presAssocID="{DDF80A3D-4EEC-46B6-927B-8650870A4C6E}" presName="cycle" presStyleCnt="0"/>
      <dgm:spPr/>
    </dgm:pt>
    <dgm:pt modelId="{DE2AF66F-B86D-4E79-A1F3-D989EC52B843}" type="pres">
      <dgm:prSet presAssocID="{DDF80A3D-4EEC-46B6-927B-8650870A4C6E}" presName="srcNode" presStyleLbl="node1" presStyleIdx="0" presStyleCnt="6"/>
      <dgm:spPr/>
    </dgm:pt>
    <dgm:pt modelId="{1FEB71A3-B22C-4496-BA8C-38FF0A0F2D5B}" type="pres">
      <dgm:prSet presAssocID="{DDF80A3D-4EEC-46B6-927B-8650870A4C6E}" presName="conn" presStyleLbl="parChTrans1D2" presStyleIdx="0" presStyleCnt="1"/>
      <dgm:spPr/>
    </dgm:pt>
    <dgm:pt modelId="{0624F294-AB28-481D-B9E9-070FFDA677A7}" type="pres">
      <dgm:prSet presAssocID="{DDF80A3D-4EEC-46B6-927B-8650870A4C6E}" presName="extraNode" presStyleLbl="node1" presStyleIdx="0" presStyleCnt="6"/>
      <dgm:spPr/>
    </dgm:pt>
    <dgm:pt modelId="{67B72150-FB61-4DF3-83BA-0CAEC713FD21}" type="pres">
      <dgm:prSet presAssocID="{DDF80A3D-4EEC-46B6-927B-8650870A4C6E}" presName="dstNode" presStyleLbl="node1" presStyleIdx="0" presStyleCnt="6"/>
      <dgm:spPr/>
    </dgm:pt>
    <dgm:pt modelId="{CBB6AC41-202B-4095-8FA6-2783EE89642B}" type="pres">
      <dgm:prSet presAssocID="{9D876038-A334-4F5C-B5A9-474A2385B24B}" presName="text_1" presStyleLbl="node1" presStyleIdx="0" presStyleCnt="6">
        <dgm:presLayoutVars>
          <dgm:bulletEnabled val="1"/>
        </dgm:presLayoutVars>
      </dgm:prSet>
      <dgm:spPr/>
    </dgm:pt>
    <dgm:pt modelId="{985B7D82-9A46-443D-8B31-C74730D613BD}" type="pres">
      <dgm:prSet presAssocID="{9D876038-A334-4F5C-B5A9-474A2385B24B}" presName="accent_1" presStyleCnt="0"/>
      <dgm:spPr/>
    </dgm:pt>
    <dgm:pt modelId="{0B716340-4402-47A9-80EE-0CE6D07D214B}" type="pres">
      <dgm:prSet presAssocID="{9D876038-A334-4F5C-B5A9-474A2385B24B}" presName="accentRepeatNode" presStyleLbl="solidFgAcc1" presStyleIdx="0" presStyleCnt="6"/>
      <dgm:spPr>
        <a:solidFill>
          <a:srgbClr val="C00000"/>
        </a:solidFill>
        <a:ln>
          <a:solidFill>
            <a:srgbClr val="C00000"/>
          </a:solidFill>
        </a:ln>
      </dgm:spPr>
    </dgm:pt>
    <dgm:pt modelId="{032488A1-3499-4F33-890A-66426A588354}" type="pres">
      <dgm:prSet presAssocID="{E37FF980-9C53-4E03-8EB5-793293671FCF}" presName="text_2" presStyleLbl="node1" presStyleIdx="1" presStyleCnt="6">
        <dgm:presLayoutVars>
          <dgm:bulletEnabled val="1"/>
        </dgm:presLayoutVars>
      </dgm:prSet>
      <dgm:spPr/>
    </dgm:pt>
    <dgm:pt modelId="{C99BF9E6-25C2-452A-A023-67B8281471B3}" type="pres">
      <dgm:prSet presAssocID="{E37FF980-9C53-4E03-8EB5-793293671FCF}" presName="accent_2" presStyleCnt="0"/>
      <dgm:spPr/>
    </dgm:pt>
    <dgm:pt modelId="{6C93D3D6-2DD4-4892-9A2B-C5B4EDC44654}" type="pres">
      <dgm:prSet presAssocID="{E37FF980-9C53-4E03-8EB5-793293671FCF}" presName="accentRepeatNode" presStyleLbl="solidFgAcc1" presStyleIdx="1" presStyleCnt="6"/>
      <dgm:spPr>
        <a:ln>
          <a:solidFill>
            <a:srgbClr val="C00000"/>
          </a:solidFill>
        </a:ln>
      </dgm:spPr>
    </dgm:pt>
    <dgm:pt modelId="{5B1C23B6-DE0E-4FCC-A9A9-C87BFCA40B3F}" type="pres">
      <dgm:prSet presAssocID="{ADEA5FEF-26DE-4D81-86B6-401515351B8C}" presName="text_3" presStyleLbl="node1" presStyleIdx="2" presStyleCnt="6">
        <dgm:presLayoutVars>
          <dgm:bulletEnabled val="1"/>
        </dgm:presLayoutVars>
      </dgm:prSet>
      <dgm:spPr/>
    </dgm:pt>
    <dgm:pt modelId="{9F40D4B5-3E04-4407-A60C-15DF04A83558}" type="pres">
      <dgm:prSet presAssocID="{ADEA5FEF-26DE-4D81-86B6-401515351B8C}" presName="accent_3" presStyleCnt="0"/>
      <dgm:spPr/>
    </dgm:pt>
    <dgm:pt modelId="{3C06A909-74B2-4EFC-AAA8-D83F7BE08551}" type="pres">
      <dgm:prSet presAssocID="{ADEA5FEF-26DE-4D81-86B6-401515351B8C}" presName="accentRepeatNode" presStyleLbl="solidFgAcc1" presStyleIdx="2" presStyleCnt="6"/>
      <dgm:spPr>
        <a:ln>
          <a:solidFill>
            <a:srgbClr val="C00000"/>
          </a:solidFill>
        </a:ln>
      </dgm:spPr>
    </dgm:pt>
    <dgm:pt modelId="{4C02238B-1DA9-4921-9BA2-7733C0650618}" type="pres">
      <dgm:prSet presAssocID="{7EEB96C5-31CC-4589-99FF-4CA04D1F3C9A}" presName="text_4" presStyleLbl="node1" presStyleIdx="3" presStyleCnt="6">
        <dgm:presLayoutVars>
          <dgm:bulletEnabled val="1"/>
        </dgm:presLayoutVars>
      </dgm:prSet>
      <dgm:spPr/>
    </dgm:pt>
    <dgm:pt modelId="{0996E867-5556-40FB-96F0-301E3DB12C72}" type="pres">
      <dgm:prSet presAssocID="{7EEB96C5-31CC-4589-99FF-4CA04D1F3C9A}" presName="accent_4" presStyleCnt="0"/>
      <dgm:spPr/>
    </dgm:pt>
    <dgm:pt modelId="{B8D90F78-5972-4A02-8486-3DA590CF280A}" type="pres">
      <dgm:prSet presAssocID="{7EEB96C5-31CC-4589-99FF-4CA04D1F3C9A}" presName="accentRepeatNode" presStyleLbl="solidFgAcc1" presStyleIdx="3" presStyleCnt="6"/>
      <dgm:spPr>
        <a:ln>
          <a:solidFill>
            <a:srgbClr val="C00000"/>
          </a:solidFill>
        </a:ln>
      </dgm:spPr>
    </dgm:pt>
    <dgm:pt modelId="{E5BF0C9D-E4CB-4133-8831-C5E55B288235}" type="pres">
      <dgm:prSet presAssocID="{2AF1E9D9-5CB1-46A0-A252-5E8F5DD4DCB1}" presName="text_5" presStyleLbl="node1" presStyleIdx="4" presStyleCnt="6">
        <dgm:presLayoutVars>
          <dgm:bulletEnabled val="1"/>
        </dgm:presLayoutVars>
      </dgm:prSet>
      <dgm:spPr/>
    </dgm:pt>
    <dgm:pt modelId="{36823B3F-6F7B-4525-AC3D-930A466FB5B9}" type="pres">
      <dgm:prSet presAssocID="{2AF1E9D9-5CB1-46A0-A252-5E8F5DD4DCB1}" presName="accent_5" presStyleCnt="0"/>
      <dgm:spPr/>
    </dgm:pt>
    <dgm:pt modelId="{6F1703D2-5A9B-4D97-BE2B-BF975E1D38A0}" type="pres">
      <dgm:prSet presAssocID="{2AF1E9D9-5CB1-46A0-A252-5E8F5DD4DCB1}" presName="accentRepeatNode" presStyleLbl="solidFgAcc1" presStyleIdx="4" presStyleCnt="6"/>
      <dgm:spPr>
        <a:ln>
          <a:solidFill>
            <a:srgbClr val="C00000"/>
          </a:solidFill>
        </a:ln>
      </dgm:spPr>
    </dgm:pt>
    <dgm:pt modelId="{4B966C31-0AF5-4357-8098-48DCF9E7BDE6}" type="pres">
      <dgm:prSet presAssocID="{B706F939-228F-494C-8996-94939E2A3909}" presName="text_6" presStyleLbl="node1" presStyleIdx="5" presStyleCnt="6">
        <dgm:presLayoutVars>
          <dgm:bulletEnabled val="1"/>
        </dgm:presLayoutVars>
      </dgm:prSet>
      <dgm:spPr/>
    </dgm:pt>
    <dgm:pt modelId="{6AF7C572-A1A4-42EC-8C87-745A64B68C41}" type="pres">
      <dgm:prSet presAssocID="{B706F939-228F-494C-8996-94939E2A3909}" presName="accent_6" presStyleCnt="0"/>
      <dgm:spPr/>
    </dgm:pt>
    <dgm:pt modelId="{B8EB3D2C-EC01-4920-BF7A-9AF50C99D7A9}" type="pres">
      <dgm:prSet presAssocID="{B706F939-228F-494C-8996-94939E2A3909}" presName="accentRepeatNode" presStyleLbl="solidFgAcc1" presStyleIdx="5" presStyleCnt="6"/>
      <dgm:spPr>
        <a:ln>
          <a:solidFill>
            <a:srgbClr val="C00000"/>
          </a:solidFill>
        </a:ln>
      </dgm:spPr>
    </dgm:pt>
  </dgm:ptLst>
  <dgm:cxnLst>
    <dgm:cxn modelId="{D4303813-77D5-455C-B579-500504AC5682}" srcId="{DDF80A3D-4EEC-46B6-927B-8650870A4C6E}" destId="{9D876038-A334-4F5C-B5A9-474A2385B24B}" srcOrd="0" destOrd="0" parTransId="{355AF2C3-DA90-4C63-9B78-92B66B00C744}" sibTransId="{E1575A78-6113-4A6B-97DD-5BAE2A4C56CD}"/>
    <dgm:cxn modelId="{18390829-25EE-44E7-BCB0-4061443CFF5F}" type="presOf" srcId="{E37FF980-9C53-4E03-8EB5-793293671FCF}" destId="{032488A1-3499-4F33-890A-66426A588354}" srcOrd="0" destOrd="0" presId="urn:microsoft.com/office/officeart/2008/layout/VerticalCurvedList"/>
    <dgm:cxn modelId="{B0E4A330-73BC-4330-BF94-ECBF4FBAA621}" srcId="{DDF80A3D-4EEC-46B6-927B-8650870A4C6E}" destId="{ADEA5FEF-26DE-4D81-86B6-401515351B8C}" srcOrd="2" destOrd="0" parTransId="{3C623882-87E9-4766-8A2C-8D2E85E75E3B}" sibTransId="{6F8893B7-DE77-4EE3-8F02-7C8F5EE7C833}"/>
    <dgm:cxn modelId="{AF0D105B-E589-430E-88BD-AF9CA6500115}" srcId="{DDF80A3D-4EEC-46B6-927B-8650870A4C6E}" destId="{E37FF980-9C53-4E03-8EB5-793293671FCF}" srcOrd="1" destOrd="0" parTransId="{A758FFFC-F648-425D-ACE6-B734A7D1913E}" sibTransId="{DAA477B5-3447-4BF5-9411-3276C0F951E5}"/>
    <dgm:cxn modelId="{D1CB125D-9023-4C5B-BAB6-D7C8C2E6BF94}" type="presOf" srcId="{DDF80A3D-4EEC-46B6-927B-8650870A4C6E}" destId="{D2E763EB-EDAA-42E5-B485-F93CEF2B3C25}" srcOrd="0" destOrd="0" presId="urn:microsoft.com/office/officeart/2008/layout/VerticalCurvedList"/>
    <dgm:cxn modelId="{7920C342-6BF4-4C0F-B076-78DA0AA9FF4B}" type="presOf" srcId="{ADEA5FEF-26DE-4D81-86B6-401515351B8C}" destId="{5B1C23B6-DE0E-4FCC-A9A9-C87BFCA40B3F}" srcOrd="0" destOrd="0" presId="urn:microsoft.com/office/officeart/2008/layout/VerticalCurvedList"/>
    <dgm:cxn modelId="{CA615568-B52F-455C-A159-DE3E0D37AA9C}" srcId="{DDF80A3D-4EEC-46B6-927B-8650870A4C6E}" destId="{7EEB96C5-31CC-4589-99FF-4CA04D1F3C9A}" srcOrd="3" destOrd="0" parTransId="{28F670F6-3A0F-4A1B-9007-183B0293793A}" sibTransId="{CA499056-08AE-4339-93DE-F75E6FA6B8B8}"/>
    <dgm:cxn modelId="{0A3C784F-116C-4816-9FED-C2DA7D2AA192}" srcId="{DDF80A3D-4EEC-46B6-927B-8650870A4C6E}" destId="{B706F939-228F-494C-8996-94939E2A3909}" srcOrd="5" destOrd="0" parTransId="{924984AA-AE57-46BC-A24B-F0C1DFF48D9E}" sibTransId="{83919357-93B9-42F5-85DF-10E70FCB5A16}"/>
    <dgm:cxn modelId="{F9B3B780-AF70-4523-AF79-398B9FFEC6F3}" srcId="{DDF80A3D-4EEC-46B6-927B-8650870A4C6E}" destId="{2AF1E9D9-5CB1-46A0-A252-5E8F5DD4DCB1}" srcOrd="4" destOrd="0" parTransId="{61780960-4379-4DB1-A952-5D15FBB8B6E7}" sibTransId="{142FFD30-5828-4F89-AC0C-C4A05B5F87CF}"/>
    <dgm:cxn modelId="{3E70DB98-D2FC-41E7-94A8-70B4B213FD4D}" type="presOf" srcId="{7EEB96C5-31CC-4589-99FF-4CA04D1F3C9A}" destId="{4C02238B-1DA9-4921-9BA2-7733C0650618}" srcOrd="0" destOrd="0" presId="urn:microsoft.com/office/officeart/2008/layout/VerticalCurvedList"/>
    <dgm:cxn modelId="{F287E69E-1C47-4223-8D90-DAAAC4738F47}" type="presOf" srcId="{E1575A78-6113-4A6B-97DD-5BAE2A4C56CD}" destId="{1FEB71A3-B22C-4496-BA8C-38FF0A0F2D5B}" srcOrd="0" destOrd="0" presId="urn:microsoft.com/office/officeart/2008/layout/VerticalCurvedList"/>
    <dgm:cxn modelId="{1F3714C6-FB20-4EAC-872A-AFED26DC5407}" type="presOf" srcId="{9D876038-A334-4F5C-B5A9-474A2385B24B}" destId="{CBB6AC41-202B-4095-8FA6-2783EE89642B}" srcOrd="0" destOrd="0" presId="urn:microsoft.com/office/officeart/2008/layout/VerticalCurvedList"/>
    <dgm:cxn modelId="{F62758F0-739A-437C-AB4A-A3D958AFC9A3}" type="presOf" srcId="{B706F939-228F-494C-8996-94939E2A3909}" destId="{4B966C31-0AF5-4357-8098-48DCF9E7BDE6}" srcOrd="0" destOrd="0" presId="urn:microsoft.com/office/officeart/2008/layout/VerticalCurvedList"/>
    <dgm:cxn modelId="{5BF74CFD-FF1B-4383-BAE9-2D0109153B58}" type="presOf" srcId="{2AF1E9D9-5CB1-46A0-A252-5E8F5DD4DCB1}" destId="{E5BF0C9D-E4CB-4133-8831-C5E55B288235}" srcOrd="0" destOrd="0" presId="urn:microsoft.com/office/officeart/2008/layout/VerticalCurvedList"/>
    <dgm:cxn modelId="{DC60DE07-550C-4958-A1A0-AEB24B7CDCF0}" type="presParOf" srcId="{D2E763EB-EDAA-42E5-B485-F93CEF2B3C25}" destId="{F6F18871-5DCC-4D4F-AA8A-49AEE7735C7A}" srcOrd="0" destOrd="0" presId="urn:microsoft.com/office/officeart/2008/layout/VerticalCurvedList"/>
    <dgm:cxn modelId="{DF4E9DDC-2E0E-4C62-A334-FE4BF4896E8B}" type="presParOf" srcId="{F6F18871-5DCC-4D4F-AA8A-49AEE7735C7A}" destId="{0AC1C81B-1798-43F1-A818-AB266C8D5881}" srcOrd="0" destOrd="0" presId="urn:microsoft.com/office/officeart/2008/layout/VerticalCurvedList"/>
    <dgm:cxn modelId="{100534A7-E77C-44B2-A702-5FAA81552513}" type="presParOf" srcId="{0AC1C81B-1798-43F1-A818-AB266C8D5881}" destId="{DE2AF66F-B86D-4E79-A1F3-D989EC52B843}" srcOrd="0" destOrd="0" presId="urn:microsoft.com/office/officeart/2008/layout/VerticalCurvedList"/>
    <dgm:cxn modelId="{2BB3E2AA-2796-42BA-A9C3-8788297089EA}" type="presParOf" srcId="{0AC1C81B-1798-43F1-A818-AB266C8D5881}" destId="{1FEB71A3-B22C-4496-BA8C-38FF0A0F2D5B}" srcOrd="1" destOrd="0" presId="urn:microsoft.com/office/officeart/2008/layout/VerticalCurvedList"/>
    <dgm:cxn modelId="{2666610C-741D-4B5E-8EBD-D066E11844C0}" type="presParOf" srcId="{0AC1C81B-1798-43F1-A818-AB266C8D5881}" destId="{0624F294-AB28-481D-B9E9-070FFDA677A7}" srcOrd="2" destOrd="0" presId="urn:microsoft.com/office/officeart/2008/layout/VerticalCurvedList"/>
    <dgm:cxn modelId="{9EC43C91-DD33-42F6-A423-EA9EC3F634FA}" type="presParOf" srcId="{0AC1C81B-1798-43F1-A818-AB266C8D5881}" destId="{67B72150-FB61-4DF3-83BA-0CAEC713FD21}" srcOrd="3" destOrd="0" presId="urn:microsoft.com/office/officeart/2008/layout/VerticalCurvedList"/>
    <dgm:cxn modelId="{78278D9B-AAB5-40E3-988E-3635FF3F72C2}" type="presParOf" srcId="{F6F18871-5DCC-4D4F-AA8A-49AEE7735C7A}" destId="{CBB6AC41-202B-4095-8FA6-2783EE89642B}" srcOrd="1" destOrd="0" presId="urn:microsoft.com/office/officeart/2008/layout/VerticalCurvedList"/>
    <dgm:cxn modelId="{646D3B94-5049-4C37-8AC4-B02C19C81FE7}" type="presParOf" srcId="{F6F18871-5DCC-4D4F-AA8A-49AEE7735C7A}" destId="{985B7D82-9A46-443D-8B31-C74730D613BD}" srcOrd="2" destOrd="0" presId="urn:microsoft.com/office/officeart/2008/layout/VerticalCurvedList"/>
    <dgm:cxn modelId="{DCC0608E-ECAB-4C99-A13A-203C328628D2}" type="presParOf" srcId="{985B7D82-9A46-443D-8B31-C74730D613BD}" destId="{0B716340-4402-47A9-80EE-0CE6D07D214B}" srcOrd="0" destOrd="0" presId="urn:microsoft.com/office/officeart/2008/layout/VerticalCurvedList"/>
    <dgm:cxn modelId="{513855C3-D703-4FEF-9C23-8EC1C61F4010}" type="presParOf" srcId="{F6F18871-5DCC-4D4F-AA8A-49AEE7735C7A}" destId="{032488A1-3499-4F33-890A-66426A588354}" srcOrd="3" destOrd="0" presId="urn:microsoft.com/office/officeart/2008/layout/VerticalCurvedList"/>
    <dgm:cxn modelId="{33D64D46-0781-408C-A9A3-73E91C6F31EC}" type="presParOf" srcId="{F6F18871-5DCC-4D4F-AA8A-49AEE7735C7A}" destId="{C99BF9E6-25C2-452A-A023-67B8281471B3}" srcOrd="4" destOrd="0" presId="urn:microsoft.com/office/officeart/2008/layout/VerticalCurvedList"/>
    <dgm:cxn modelId="{69B061EF-C2AE-43F9-AB84-BAB5C83C5AFE}" type="presParOf" srcId="{C99BF9E6-25C2-452A-A023-67B8281471B3}" destId="{6C93D3D6-2DD4-4892-9A2B-C5B4EDC44654}" srcOrd="0" destOrd="0" presId="urn:microsoft.com/office/officeart/2008/layout/VerticalCurvedList"/>
    <dgm:cxn modelId="{1DCF27A9-081B-4CF6-8FC6-E8CCA6CB10A7}" type="presParOf" srcId="{F6F18871-5DCC-4D4F-AA8A-49AEE7735C7A}" destId="{5B1C23B6-DE0E-4FCC-A9A9-C87BFCA40B3F}" srcOrd="5" destOrd="0" presId="urn:microsoft.com/office/officeart/2008/layout/VerticalCurvedList"/>
    <dgm:cxn modelId="{2823CABA-4C69-4115-BE29-7AA28F08F16F}" type="presParOf" srcId="{F6F18871-5DCC-4D4F-AA8A-49AEE7735C7A}" destId="{9F40D4B5-3E04-4407-A60C-15DF04A83558}" srcOrd="6" destOrd="0" presId="urn:microsoft.com/office/officeart/2008/layout/VerticalCurvedList"/>
    <dgm:cxn modelId="{CAFF40C8-E70B-4C53-A359-70C1BF6B59F8}" type="presParOf" srcId="{9F40D4B5-3E04-4407-A60C-15DF04A83558}" destId="{3C06A909-74B2-4EFC-AAA8-D83F7BE08551}" srcOrd="0" destOrd="0" presId="urn:microsoft.com/office/officeart/2008/layout/VerticalCurvedList"/>
    <dgm:cxn modelId="{086B8BFE-13CB-4D3A-9C19-CF68BDC95D0F}" type="presParOf" srcId="{F6F18871-5DCC-4D4F-AA8A-49AEE7735C7A}" destId="{4C02238B-1DA9-4921-9BA2-7733C0650618}" srcOrd="7" destOrd="0" presId="urn:microsoft.com/office/officeart/2008/layout/VerticalCurvedList"/>
    <dgm:cxn modelId="{B39A457E-890D-4F18-AA47-9F0BBD87BC6D}" type="presParOf" srcId="{F6F18871-5DCC-4D4F-AA8A-49AEE7735C7A}" destId="{0996E867-5556-40FB-96F0-301E3DB12C72}" srcOrd="8" destOrd="0" presId="urn:microsoft.com/office/officeart/2008/layout/VerticalCurvedList"/>
    <dgm:cxn modelId="{05F8F5DA-C21D-4441-9D7E-B43EE0A34499}" type="presParOf" srcId="{0996E867-5556-40FB-96F0-301E3DB12C72}" destId="{B8D90F78-5972-4A02-8486-3DA590CF280A}" srcOrd="0" destOrd="0" presId="urn:microsoft.com/office/officeart/2008/layout/VerticalCurvedList"/>
    <dgm:cxn modelId="{87498EEC-F219-4264-B461-61B7C4F0ABE2}" type="presParOf" srcId="{F6F18871-5DCC-4D4F-AA8A-49AEE7735C7A}" destId="{E5BF0C9D-E4CB-4133-8831-C5E55B288235}" srcOrd="9" destOrd="0" presId="urn:microsoft.com/office/officeart/2008/layout/VerticalCurvedList"/>
    <dgm:cxn modelId="{6A2106D4-DD6E-4C8E-AFD1-EC3D594B4865}" type="presParOf" srcId="{F6F18871-5DCC-4D4F-AA8A-49AEE7735C7A}" destId="{36823B3F-6F7B-4525-AC3D-930A466FB5B9}" srcOrd="10" destOrd="0" presId="urn:microsoft.com/office/officeart/2008/layout/VerticalCurvedList"/>
    <dgm:cxn modelId="{B8D2B82E-5788-4FD1-BB19-A58A21BE2F41}" type="presParOf" srcId="{36823B3F-6F7B-4525-AC3D-930A466FB5B9}" destId="{6F1703D2-5A9B-4D97-BE2B-BF975E1D38A0}" srcOrd="0" destOrd="0" presId="urn:microsoft.com/office/officeart/2008/layout/VerticalCurvedList"/>
    <dgm:cxn modelId="{2CEFDB71-CD88-4784-AEF8-AF1D0FC87F90}" type="presParOf" srcId="{F6F18871-5DCC-4D4F-AA8A-49AEE7735C7A}" destId="{4B966C31-0AF5-4357-8098-48DCF9E7BDE6}" srcOrd="11" destOrd="0" presId="urn:microsoft.com/office/officeart/2008/layout/VerticalCurvedList"/>
    <dgm:cxn modelId="{FE8FDB96-4F9F-436E-8C77-90ED3B94978D}" type="presParOf" srcId="{F6F18871-5DCC-4D4F-AA8A-49AEE7735C7A}" destId="{6AF7C572-A1A4-42EC-8C87-745A64B68C41}" srcOrd="12" destOrd="0" presId="urn:microsoft.com/office/officeart/2008/layout/VerticalCurvedList"/>
    <dgm:cxn modelId="{66A3D016-71E8-4D1B-8E61-8F02FB2B2FBD}" type="presParOf" srcId="{6AF7C572-A1A4-42EC-8C87-745A64B68C41}" destId="{B8EB3D2C-EC01-4920-BF7A-9AF50C99D7A9}" srcOrd="0" destOrd="0" presId="urn:microsoft.com/office/officeart/2008/layout/VerticalCurved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F80A3D-4EEC-46B6-927B-8650870A4C6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9D876038-A334-4F5C-B5A9-474A2385B24B}">
      <dgm:prSet phldrT="[文字]" custT="1"/>
      <dgm:spPr>
        <a:noFill/>
        <a:ln w="57150">
          <a:noFill/>
        </a:ln>
      </dgm:spPr>
      <dgm:t>
        <a:bodyPr/>
        <a:lstStyle/>
        <a:p>
          <a:r>
            <a:rPr lang="en-US" altLang="zh-TW" sz="2800" dirty="0">
              <a:solidFill>
                <a:schemeClr val="tx1"/>
              </a:solidFill>
              <a:latin typeface="Adobe 繁黑體 Std B" panose="020B0700000000000000" pitchFamily="34" charset="-120"/>
              <a:ea typeface="Adobe 繁黑體 Std B" panose="020B0700000000000000" pitchFamily="34" charset="-120"/>
            </a:rPr>
            <a:t>3</a:t>
          </a:r>
          <a:r>
            <a:rPr lang="zh-TW" altLang="en-US" sz="2800" dirty="0">
              <a:solidFill>
                <a:schemeClr val="tx1"/>
              </a:solidFill>
              <a:latin typeface="Adobe 繁黑體 Std B" panose="020B0700000000000000" pitchFamily="34" charset="-120"/>
              <a:ea typeface="Adobe 繁黑體 Std B" panose="020B0700000000000000" pitchFamily="34" charset="-120"/>
            </a:rPr>
            <a:t>購買課程</a:t>
          </a:r>
          <a:r>
            <a:rPr lang="en-US" altLang="zh-TW" sz="2800" dirty="0">
              <a:solidFill>
                <a:schemeClr val="tx1"/>
              </a:solidFill>
              <a:latin typeface="Adobe 繁黑體 Std B" panose="020B0700000000000000" pitchFamily="34" charset="-120"/>
              <a:ea typeface="Adobe 繁黑體 Std B" panose="020B0700000000000000" pitchFamily="34" charset="-120"/>
            </a:rPr>
            <a:t>(1)</a:t>
          </a:r>
          <a:endParaRPr lang="zh-TW" altLang="en-US" sz="2800" dirty="0">
            <a:solidFill>
              <a:schemeClr val="tx1"/>
            </a:solidFill>
            <a:latin typeface="Adobe 繁黑體 Std B" panose="020B0700000000000000" pitchFamily="34" charset="-120"/>
            <a:ea typeface="Adobe 繁黑體 Std B" panose="020B0700000000000000" pitchFamily="34" charset="-120"/>
          </a:endParaRPr>
        </a:p>
      </dgm:t>
    </dgm:pt>
    <dgm:pt modelId="{355AF2C3-DA90-4C63-9B78-92B66B00C744}" type="parTrans" cxnId="{D4303813-77D5-455C-B579-500504AC5682}">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E1575A78-6113-4A6B-97DD-5BAE2A4C56CD}" type="sibTrans" cxnId="{D4303813-77D5-455C-B579-500504AC5682}">
      <dgm:prSet/>
      <dgm:spPr>
        <a:ln>
          <a:solidFill>
            <a:srgbClr val="C00000"/>
          </a:solidFill>
        </a:ln>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D2E763EB-EDAA-42E5-B485-F93CEF2B3C25}" type="pres">
      <dgm:prSet presAssocID="{DDF80A3D-4EEC-46B6-927B-8650870A4C6E}" presName="Name0" presStyleCnt="0">
        <dgm:presLayoutVars>
          <dgm:chMax val="7"/>
          <dgm:chPref val="7"/>
          <dgm:dir/>
        </dgm:presLayoutVars>
      </dgm:prSet>
      <dgm:spPr/>
    </dgm:pt>
    <dgm:pt modelId="{F6F18871-5DCC-4D4F-AA8A-49AEE7735C7A}" type="pres">
      <dgm:prSet presAssocID="{DDF80A3D-4EEC-46B6-927B-8650870A4C6E}" presName="Name1" presStyleCnt="0"/>
      <dgm:spPr/>
    </dgm:pt>
    <dgm:pt modelId="{0AC1C81B-1798-43F1-A818-AB266C8D5881}" type="pres">
      <dgm:prSet presAssocID="{DDF80A3D-4EEC-46B6-927B-8650870A4C6E}" presName="cycle" presStyleCnt="0"/>
      <dgm:spPr/>
    </dgm:pt>
    <dgm:pt modelId="{DE2AF66F-B86D-4E79-A1F3-D989EC52B843}" type="pres">
      <dgm:prSet presAssocID="{DDF80A3D-4EEC-46B6-927B-8650870A4C6E}" presName="srcNode" presStyleLbl="node1" presStyleIdx="0" presStyleCnt="1"/>
      <dgm:spPr/>
    </dgm:pt>
    <dgm:pt modelId="{1FEB71A3-B22C-4496-BA8C-38FF0A0F2D5B}" type="pres">
      <dgm:prSet presAssocID="{DDF80A3D-4EEC-46B6-927B-8650870A4C6E}" presName="conn" presStyleLbl="parChTrans1D2" presStyleIdx="0" presStyleCnt="1"/>
      <dgm:spPr/>
    </dgm:pt>
    <dgm:pt modelId="{0624F294-AB28-481D-B9E9-070FFDA677A7}" type="pres">
      <dgm:prSet presAssocID="{DDF80A3D-4EEC-46B6-927B-8650870A4C6E}" presName="extraNode" presStyleLbl="node1" presStyleIdx="0" presStyleCnt="1"/>
      <dgm:spPr/>
    </dgm:pt>
    <dgm:pt modelId="{67B72150-FB61-4DF3-83BA-0CAEC713FD21}" type="pres">
      <dgm:prSet presAssocID="{DDF80A3D-4EEC-46B6-927B-8650870A4C6E}" presName="dstNode" presStyleLbl="node1" presStyleIdx="0" presStyleCnt="1"/>
      <dgm:spPr/>
    </dgm:pt>
    <dgm:pt modelId="{CBB6AC41-202B-4095-8FA6-2783EE89642B}" type="pres">
      <dgm:prSet presAssocID="{9D876038-A334-4F5C-B5A9-474A2385B24B}" presName="text_1" presStyleLbl="node1" presStyleIdx="0" presStyleCnt="1">
        <dgm:presLayoutVars>
          <dgm:bulletEnabled val="1"/>
        </dgm:presLayoutVars>
      </dgm:prSet>
      <dgm:spPr/>
    </dgm:pt>
    <dgm:pt modelId="{985B7D82-9A46-443D-8B31-C74730D613BD}" type="pres">
      <dgm:prSet presAssocID="{9D876038-A334-4F5C-B5A9-474A2385B24B}" presName="accent_1" presStyleCnt="0"/>
      <dgm:spPr/>
    </dgm:pt>
    <dgm:pt modelId="{0B716340-4402-47A9-80EE-0CE6D07D214B}" type="pres">
      <dgm:prSet presAssocID="{9D876038-A334-4F5C-B5A9-474A2385B24B}" presName="accentRepeatNode" presStyleLbl="solidFgAcc1" presStyleIdx="0" presStyleCnt="1"/>
      <dgm:spPr>
        <a:solidFill>
          <a:srgbClr val="C00000"/>
        </a:solidFill>
        <a:ln>
          <a:solidFill>
            <a:srgbClr val="C00000"/>
          </a:solidFill>
        </a:ln>
      </dgm:spPr>
    </dgm:pt>
  </dgm:ptLst>
  <dgm:cxnLst>
    <dgm:cxn modelId="{D4303813-77D5-455C-B579-500504AC5682}" srcId="{DDF80A3D-4EEC-46B6-927B-8650870A4C6E}" destId="{9D876038-A334-4F5C-B5A9-474A2385B24B}" srcOrd="0" destOrd="0" parTransId="{355AF2C3-DA90-4C63-9B78-92B66B00C744}" sibTransId="{E1575A78-6113-4A6B-97DD-5BAE2A4C56CD}"/>
    <dgm:cxn modelId="{0990E323-6E3A-4D18-9247-C3931DC60050}" type="presOf" srcId="{E1575A78-6113-4A6B-97DD-5BAE2A4C56CD}" destId="{1FEB71A3-B22C-4496-BA8C-38FF0A0F2D5B}" srcOrd="0" destOrd="0" presId="urn:microsoft.com/office/officeart/2008/layout/VerticalCurvedList"/>
    <dgm:cxn modelId="{7C7F1776-6607-4374-B2AC-2B5902F54435}" type="presOf" srcId="{9D876038-A334-4F5C-B5A9-474A2385B24B}" destId="{CBB6AC41-202B-4095-8FA6-2783EE89642B}" srcOrd="0" destOrd="0" presId="urn:microsoft.com/office/officeart/2008/layout/VerticalCurvedList"/>
    <dgm:cxn modelId="{FE51EDAE-2922-498D-B654-66F7C8CFE5B7}" type="presOf" srcId="{DDF80A3D-4EEC-46B6-927B-8650870A4C6E}" destId="{D2E763EB-EDAA-42E5-B485-F93CEF2B3C25}" srcOrd="0" destOrd="0" presId="urn:microsoft.com/office/officeart/2008/layout/VerticalCurvedList"/>
    <dgm:cxn modelId="{5B6BF1BC-F77A-4066-B15C-48E1D023E902}" type="presParOf" srcId="{D2E763EB-EDAA-42E5-B485-F93CEF2B3C25}" destId="{F6F18871-5DCC-4D4F-AA8A-49AEE7735C7A}" srcOrd="0" destOrd="0" presId="urn:microsoft.com/office/officeart/2008/layout/VerticalCurvedList"/>
    <dgm:cxn modelId="{99A05F58-723F-4ABE-812C-F11F98C09F30}" type="presParOf" srcId="{F6F18871-5DCC-4D4F-AA8A-49AEE7735C7A}" destId="{0AC1C81B-1798-43F1-A818-AB266C8D5881}" srcOrd="0" destOrd="0" presId="urn:microsoft.com/office/officeart/2008/layout/VerticalCurvedList"/>
    <dgm:cxn modelId="{FB4DF7D4-EDAB-4F43-AFAA-EA509FD706BD}" type="presParOf" srcId="{0AC1C81B-1798-43F1-A818-AB266C8D5881}" destId="{DE2AF66F-B86D-4E79-A1F3-D989EC52B843}" srcOrd="0" destOrd="0" presId="urn:microsoft.com/office/officeart/2008/layout/VerticalCurvedList"/>
    <dgm:cxn modelId="{B7D2B68B-0626-4564-8CB1-1A86A1009F8E}" type="presParOf" srcId="{0AC1C81B-1798-43F1-A818-AB266C8D5881}" destId="{1FEB71A3-B22C-4496-BA8C-38FF0A0F2D5B}" srcOrd="1" destOrd="0" presId="urn:microsoft.com/office/officeart/2008/layout/VerticalCurvedList"/>
    <dgm:cxn modelId="{F6F86CB4-3124-4224-B5A7-1B10F3B33688}" type="presParOf" srcId="{0AC1C81B-1798-43F1-A818-AB266C8D5881}" destId="{0624F294-AB28-481D-B9E9-070FFDA677A7}" srcOrd="2" destOrd="0" presId="urn:microsoft.com/office/officeart/2008/layout/VerticalCurvedList"/>
    <dgm:cxn modelId="{520B4EEA-ACA2-4C47-9633-C2AF8F54E172}" type="presParOf" srcId="{0AC1C81B-1798-43F1-A818-AB266C8D5881}" destId="{67B72150-FB61-4DF3-83BA-0CAEC713FD21}" srcOrd="3" destOrd="0" presId="urn:microsoft.com/office/officeart/2008/layout/VerticalCurvedList"/>
    <dgm:cxn modelId="{80F14D71-574D-47B2-B349-5A70B4FA442A}" type="presParOf" srcId="{F6F18871-5DCC-4D4F-AA8A-49AEE7735C7A}" destId="{CBB6AC41-202B-4095-8FA6-2783EE89642B}" srcOrd="1" destOrd="0" presId="urn:microsoft.com/office/officeart/2008/layout/VerticalCurvedList"/>
    <dgm:cxn modelId="{EB6D61FA-5995-49D0-8E0C-206D8977CBFF}" type="presParOf" srcId="{F6F18871-5DCC-4D4F-AA8A-49AEE7735C7A}" destId="{985B7D82-9A46-443D-8B31-C74730D613BD}" srcOrd="2" destOrd="0" presId="urn:microsoft.com/office/officeart/2008/layout/VerticalCurvedList"/>
    <dgm:cxn modelId="{2942A84C-56D6-4605-8216-87876B595A72}" type="presParOf" srcId="{985B7D82-9A46-443D-8B31-C74730D613BD}" destId="{0B716340-4402-47A9-80EE-0CE6D07D214B}" srcOrd="0" destOrd="0" presId="urn:microsoft.com/office/officeart/2008/layout/VerticalCurved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F80A3D-4EEC-46B6-927B-8650870A4C6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9D876038-A334-4F5C-B5A9-474A2385B24B}">
      <dgm:prSet phldrT="[文字]" custT="1"/>
      <dgm:spPr>
        <a:noFill/>
        <a:ln w="57150">
          <a:noFill/>
        </a:ln>
      </dgm:spPr>
      <dgm:t>
        <a:bodyPr/>
        <a:lstStyle/>
        <a:p>
          <a:r>
            <a:rPr lang="en-US" altLang="zh-TW" sz="2800" dirty="0">
              <a:solidFill>
                <a:schemeClr val="tx1"/>
              </a:solidFill>
              <a:latin typeface="Adobe 繁黑體 Std B" panose="020B0700000000000000" pitchFamily="34" charset="-120"/>
              <a:ea typeface="Adobe 繁黑體 Std B" panose="020B0700000000000000" pitchFamily="34" charset="-120"/>
            </a:rPr>
            <a:t>3</a:t>
          </a:r>
          <a:r>
            <a:rPr lang="zh-TW" altLang="en-US" sz="2800" dirty="0">
              <a:solidFill>
                <a:schemeClr val="tx1"/>
              </a:solidFill>
              <a:latin typeface="Adobe 繁黑體 Std B" panose="020B0700000000000000" pitchFamily="34" charset="-120"/>
              <a:ea typeface="Adobe 繁黑體 Std B" panose="020B0700000000000000" pitchFamily="34" charset="-120"/>
            </a:rPr>
            <a:t>購買課程</a:t>
          </a:r>
          <a:r>
            <a:rPr lang="en-US" altLang="zh-TW" sz="2800" dirty="0">
              <a:solidFill>
                <a:schemeClr val="tx1"/>
              </a:solidFill>
              <a:latin typeface="Adobe 繁黑體 Std B" panose="020B0700000000000000" pitchFamily="34" charset="-120"/>
              <a:ea typeface="Adobe 繁黑體 Std B" panose="020B0700000000000000" pitchFamily="34" charset="-120"/>
            </a:rPr>
            <a:t>(2)</a:t>
          </a:r>
          <a:endParaRPr lang="zh-TW" altLang="en-US" sz="2800" dirty="0">
            <a:solidFill>
              <a:schemeClr val="tx1"/>
            </a:solidFill>
            <a:latin typeface="Adobe 繁黑體 Std B" panose="020B0700000000000000" pitchFamily="34" charset="-120"/>
            <a:ea typeface="Adobe 繁黑體 Std B" panose="020B0700000000000000" pitchFamily="34" charset="-120"/>
          </a:endParaRPr>
        </a:p>
      </dgm:t>
    </dgm:pt>
    <dgm:pt modelId="{355AF2C3-DA90-4C63-9B78-92B66B00C744}" type="parTrans" cxnId="{D4303813-77D5-455C-B579-500504AC5682}">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E1575A78-6113-4A6B-97DD-5BAE2A4C56CD}" type="sibTrans" cxnId="{D4303813-77D5-455C-B579-500504AC5682}">
      <dgm:prSet/>
      <dgm:spPr>
        <a:ln>
          <a:solidFill>
            <a:srgbClr val="C00000"/>
          </a:solidFill>
        </a:ln>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D2E763EB-EDAA-42E5-B485-F93CEF2B3C25}" type="pres">
      <dgm:prSet presAssocID="{DDF80A3D-4EEC-46B6-927B-8650870A4C6E}" presName="Name0" presStyleCnt="0">
        <dgm:presLayoutVars>
          <dgm:chMax val="7"/>
          <dgm:chPref val="7"/>
          <dgm:dir/>
        </dgm:presLayoutVars>
      </dgm:prSet>
      <dgm:spPr/>
    </dgm:pt>
    <dgm:pt modelId="{F6F18871-5DCC-4D4F-AA8A-49AEE7735C7A}" type="pres">
      <dgm:prSet presAssocID="{DDF80A3D-4EEC-46B6-927B-8650870A4C6E}" presName="Name1" presStyleCnt="0"/>
      <dgm:spPr/>
    </dgm:pt>
    <dgm:pt modelId="{0AC1C81B-1798-43F1-A818-AB266C8D5881}" type="pres">
      <dgm:prSet presAssocID="{DDF80A3D-4EEC-46B6-927B-8650870A4C6E}" presName="cycle" presStyleCnt="0"/>
      <dgm:spPr/>
    </dgm:pt>
    <dgm:pt modelId="{DE2AF66F-B86D-4E79-A1F3-D989EC52B843}" type="pres">
      <dgm:prSet presAssocID="{DDF80A3D-4EEC-46B6-927B-8650870A4C6E}" presName="srcNode" presStyleLbl="node1" presStyleIdx="0" presStyleCnt="1"/>
      <dgm:spPr/>
    </dgm:pt>
    <dgm:pt modelId="{1FEB71A3-B22C-4496-BA8C-38FF0A0F2D5B}" type="pres">
      <dgm:prSet presAssocID="{DDF80A3D-4EEC-46B6-927B-8650870A4C6E}" presName="conn" presStyleLbl="parChTrans1D2" presStyleIdx="0" presStyleCnt="1"/>
      <dgm:spPr/>
    </dgm:pt>
    <dgm:pt modelId="{0624F294-AB28-481D-B9E9-070FFDA677A7}" type="pres">
      <dgm:prSet presAssocID="{DDF80A3D-4EEC-46B6-927B-8650870A4C6E}" presName="extraNode" presStyleLbl="node1" presStyleIdx="0" presStyleCnt="1"/>
      <dgm:spPr/>
    </dgm:pt>
    <dgm:pt modelId="{67B72150-FB61-4DF3-83BA-0CAEC713FD21}" type="pres">
      <dgm:prSet presAssocID="{DDF80A3D-4EEC-46B6-927B-8650870A4C6E}" presName="dstNode" presStyleLbl="node1" presStyleIdx="0" presStyleCnt="1"/>
      <dgm:spPr/>
    </dgm:pt>
    <dgm:pt modelId="{CBB6AC41-202B-4095-8FA6-2783EE89642B}" type="pres">
      <dgm:prSet presAssocID="{9D876038-A334-4F5C-B5A9-474A2385B24B}" presName="text_1" presStyleLbl="node1" presStyleIdx="0" presStyleCnt="1">
        <dgm:presLayoutVars>
          <dgm:bulletEnabled val="1"/>
        </dgm:presLayoutVars>
      </dgm:prSet>
      <dgm:spPr/>
    </dgm:pt>
    <dgm:pt modelId="{985B7D82-9A46-443D-8B31-C74730D613BD}" type="pres">
      <dgm:prSet presAssocID="{9D876038-A334-4F5C-B5A9-474A2385B24B}" presName="accent_1" presStyleCnt="0"/>
      <dgm:spPr/>
    </dgm:pt>
    <dgm:pt modelId="{0B716340-4402-47A9-80EE-0CE6D07D214B}" type="pres">
      <dgm:prSet presAssocID="{9D876038-A334-4F5C-B5A9-474A2385B24B}" presName="accentRepeatNode" presStyleLbl="solidFgAcc1" presStyleIdx="0" presStyleCnt="1"/>
      <dgm:spPr>
        <a:solidFill>
          <a:srgbClr val="C00000"/>
        </a:solidFill>
        <a:ln>
          <a:solidFill>
            <a:srgbClr val="C00000"/>
          </a:solidFill>
        </a:ln>
      </dgm:spPr>
    </dgm:pt>
  </dgm:ptLst>
  <dgm:cxnLst>
    <dgm:cxn modelId="{D4303813-77D5-455C-B579-500504AC5682}" srcId="{DDF80A3D-4EEC-46B6-927B-8650870A4C6E}" destId="{9D876038-A334-4F5C-B5A9-474A2385B24B}" srcOrd="0" destOrd="0" parTransId="{355AF2C3-DA90-4C63-9B78-92B66B00C744}" sibTransId="{E1575A78-6113-4A6B-97DD-5BAE2A4C56CD}"/>
    <dgm:cxn modelId="{A5DDED33-48A1-48E4-A2D3-DBE7E61FEB26}" type="presOf" srcId="{9D876038-A334-4F5C-B5A9-474A2385B24B}" destId="{CBB6AC41-202B-4095-8FA6-2783EE89642B}" srcOrd="0" destOrd="0" presId="urn:microsoft.com/office/officeart/2008/layout/VerticalCurvedList"/>
    <dgm:cxn modelId="{8C3BB849-20D1-44A2-94F1-7F7B2E495652}" type="presOf" srcId="{E1575A78-6113-4A6B-97DD-5BAE2A4C56CD}" destId="{1FEB71A3-B22C-4496-BA8C-38FF0A0F2D5B}" srcOrd="0" destOrd="0" presId="urn:microsoft.com/office/officeart/2008/layout/VerticalCurvedList"/>
    <dgm:cxn modelId="{19C0674C-1E21-41F5-97F4-1375F1B6A54A}" type="presOf" srcId="{DDF80A3D-4EEC-46B6-927B-8650870A4C6E}" destId="{D2E763EB-EDAA-42E5-B485-F93CEF2B3C25}" srcOrd="0" destOrd="0" presId="urn:microsoft.com/office/officeart/2008/layout/VerticalCurvedList"/>
    <dgm:cxn modelId="{C779C265-120C-494A-8100-A6AEB0BC29FF}" type="presParOf" srcId="{D2E763EB-EDAA-42E5-B485-F93CEF2B3C25}" destId="{F6F18871-5DCC-4D4F-AA8A-49AEE7735C7A}" srcOrd="0" destOrd="0" presId="urn:microsoft.com/office/officeart/2008/layout/VerticalCurvedList"/>
    <dgm:cxn modelId="{DD7CC7F1-4346-45F8-A47B-8163E0509FE3}" type="presParOf" srcId="{F6F18871-5DCC-4D4F-AA8A-49AEE7735C7A}" destId="{0AC1C81B-1798-43F1-A818-AB266C8D5881}" srcOrd="0" destOrd="0" presId="urn:microsoft.com/office/officeart/2008/layout/VerticalCurvedList"/>
    <dgm:cxn modelId="{C5843B23-08A9-4222-A420-84FEA5D4F488}" type="presParOf" srcId="{0AC1C81B-1798-43F1-A818-AB266C8D5881}" destId="{DE2AF66F-B86D-4E79-A1F3-D989EC52B843}" srcOrd="0" destOrd="0" presId="urn:microsoft.com/office/officeart/2008/layout/VerticalCurvedList"/>
    <dgm:cxn modelId="{D1D96C30-8462-4283-B70A-4E57D754B898}" type="presParOf" srcId="{0AC1C81B-1798-43F1-A818-AB266C8D5881}" destId="{1FEB71A3-B22C-4496-BA8C-38FF0A0F2D5B}" srcOrd="1" destOrd="0" presId="urn:microsoft.com/office/officeart/2008/layout/VerticalCurvedList"/>
    <dgm:cxn modelId="{22C172D8-D6CB-4D9C-A744-E574FC638C97}" type="presParOf" srcId="{0AC1C81B-1798-43F1-A818-AB266C8D5881}" destId="{0624F294-AB28-481D-B9E9-070FFDA677A7}" srcOrd="2" destOrd="0" presId="urn:microsoft.com/office/officeart/2008/layout/VerticalCurvedList"/>
    <dgm:cxn modelId="{DD1AD997-DF48-4679-8210-C08111304484}" type="presParOf" srcId="{0AC1C81B-1798-43F1-A818-AB266C8D5881}" destId="{67B72150-FB61-4DF3-83BA-0CAEC713FD21}" srcOrd="3" destOrd="0" presId="urn:microsoft.com/office/officeart/2008/layout/VerticalCurvedList"/>
    <dgm:cxn modelId="{21FEA534-4D59-4969-B50C-071E75055DC8}" type="presParOf" srcId="{F6F18871-5DCC-4D4F-AA8A-49AEE7735C7A}" destId="{CBB6AC41-202B-4095-8FA6-2783EE89642B}" srcOrd="1" destOrd="0" presId="urn:microsoft.com/office/officeart/2008/layout/VerticalCurvedList"/>
    <dgm:cxn modelId="{C9B0CC79-19C6-4533-A0E7-6F9ECFB911C9}" type="presParOf" srcId="{F6F18871-5DCC-4D4F-AA8A-49AEE7735C7A}" destId="{985B7D82-9A46-443D-8B31-C74730D613BD}" srcOrd="2" destOrd="0" presId="urn:microsoft.com/office/officeart/2008/layout/VerticalCurvedList"/>
    <dgm:cxn modelId="{7BD58C1A-AB3E-4E94-9892-A9396E26EBB0}" type="presParOf" srcId="{985B7D82-9A46-443D-8B31-C74730D613BD}" destId="{0B716340-4402-47A9-80EE-0CE6D07D214B}" srcOrd="0" destOrd="0" presId="urn:microsoft.com/office/officeart/2008/layout/VerticalCurv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DF80A3D-4EEC-46B6-927B-8650870A4C6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9D876038-A334-4F5C-B5A9-474A2385B24B}">
      <dgm:prSet phldrT="[文字]" custT="1"/>
      <dgm:spPr>
        <a:noFill/>
        <a:ln w="57150">
          <a:noFill/>
        </a:ln>
      </dgm:spPr>
      <dgm:t>
        <a:bodyPr/>
        <a:lstStyle/>
        <a:p>
          <a:r>
            <a:rPr lang="en-US" altLang="zh-TW" sz="2800" dirty="0">
              <a:solidFill>
                <a:schemeClr val="tx1"/>
              </a:solidFill>
              <a:latin typeface="Adobe 繁黑體 Std B" panose="020B0700000000000000" pitchFamily="34" charset="-120"/>
              <a:ea typeface="Adobe 繁黑體 Std B" panose="020B0700000000000000" pitchFamily="34" charset="-120"/>
            </a:rPr>
            <a:t>3</a:t>
          </a:r>
          <a:r>
            <a:rPr lang="zh-TW" altLang="en-US" sz="2800" dirty="0">
              <a:solidFill>
                <a:schemeClr val="tx1"/>
              </a:solidFill>
              <a:latin typeface="Adobe 繁黑體 Std B" panose="020B0700000000000000" pitchFamily="34" charset="-120"/>
              <a:ea typeface="Adobe 繁黑體 Std B" panose="020B0700000000000000" pitchFamily="34" charset="-120"/>
            </a:rPr>
            <a:t>購買課程</a:t>
          </a:r>
          <a:r>
            <a:rPr lang="en-US" altLang="zh-TW" sz="2800" dirty="0">
              <a:solidFill>
                <a:schemeClr val="tx1"/>
              </a:solidFill>
              <a:latin typeface="Adobe 繁黑體 Std B" panose="020B0700000000000000" pitchFamily="34" charset="-120"/>
              <a:ea typeface="Adobe 繁黑體 Std B" panose="020B0700000000000000" pitchFamily="34" charset="-120"/>
            </a:rPr>
            <a:t>(3)</a:t>
          </a:r>
          <a:endParaRPr lang="zh-TW" altLang="en-US" sz="2800" dirty="0">
            <a:solidFill>
              <a:schemeClr val="tx1"/>
            </a:solidFill>
            <a:latin typeface="Adobe 繁黑體 Std B" panose="020B0700000000000000" pitchFamily="34" charset="-120"/>
            <a:ea typeface="Adobe 繁黑體 Std B" panose="020B0700000000000000" pitchFamily="34" charset="-120"/>
          </a:endParaRPr>
        </a:p>
      </dgm:t>
    </dgm:pt>
    <dgm:pt modelId="{355AF2C3-DA90-4C63-9B78-92B66B00C744}" type="parTrans" cxnId="{D4303813-77D5-455C-B579-500504AC5682}">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E1575A78-6113-4A6B-97DD-5BAE2A4C56CD}" type="sibTrans" cxnId="{D4303813-77D5-455C-B579-500504AC5682}">
      <dgm:prSet/>
      <dgm:spPr>
        <a:ln>
          <a:solidFill>
            <a:srgbClr val="C00000"/>
          </a:solidFill>
        </a:ln>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D2E763EB-EDAA-42E5-B485-F93CEF2B3C25}" type="pres">
      <dgm:prSet presAssocID="{DDF80A3D-4EEC-46B6-927B-8650870A4C6E}" presName="Name0" presStyleCnt="0">
        <dgm:presLayoutVars>
          <dgm:chMax val="7"/>
          <dgm:chPref val="7"/>
          <dgm:dir/>
        </dgm:presLayoutVars>
      </dgm:prSet>
      <dgm:spPr/>
    </dgm:pt>
    <dgm:pt modelId="{F6F18871-5DCC-4D4F-AA8A-49AEE7735C7A}" type="pres">
      <dgm:prSet presAssocID="{DDF80A3D-4EEC-46B6-927B-8650870A4C6E}" presName="Name1" presStyleCnt="0"/>
      <dgm:spPr/>
    </dgm:pt>
    <dgm:pt modelId="{0AC1C81B-1798-43F1-A818-AB266C8D5881}" type="pres">
      <dgm:prSet presAssocID="{DDF80A3D-4EEC-46B6-927B-8650870A4C6E}" presName="cycle" presStyleCnt="0"/>
      <dgm:spPr/>
    </dgm:pt>
    <dgm:pt modelId="{DE2AF66F-B86D-4E79-A1F3-D989EC52B843}" type="pres">
      <dgm:prSet presAssocID="{DDF80A3D-4EEC-46B6-927B-8650870A4C6E}" presName="srcNode" presStyleLbl="node1" presStyleIdx="0" presStyleCnt="1"/>
      <dgm:spPr/>
    </dgm:pt>
    <dgm:pt modelId="{1FEB71A3-B22C-4496-BA8C-38FF0A0F2D5B}" type="pres">
      <dgm:prSet presAssocID="{DDF80A3D-4EEC-46B6-927B-8650870A4C6E}" presName="conn" presStyleLbl="parChTrans1D2" presStyleIdx="0" presStyleCnt="1"/>
      <dgm:spPr/>
    </dgm:pt>
    <dgm:pt modelId="{0624F294-AB28-481D-B9E9-070FFDA677A7}" type="pres">
      <dgm:prSet presAssocID="{DDF80A3D-4EEC-46B6-927B-8650870A4C6E}" presName="extraNode" presStyleLbl="node1" presStyleIdx="0" presStyleCnt="1"/>
      <dgm:spPr/>
    </dgm:pt>
    <dgm:pt modelId="{67B72150-FB61-4DF3-83BA-0CAEC713FD21}" type="pres">
      <dgm:prSet presAssocID="{DDF80A3D-4EEC-46B6-927B-8650870A4C6E}" presName="dstNode" presStyleLbl="node1" presStyleIdx="0" presStyleCnt="1"/>
      <dgm:spPr/>
    </dgm:pt>
    <dgm:pt modelId="{CBB6AC41-202B-4095-8FA6-2783EE89642B}" type="pres">
      <dgm:prSet presAssocID="{9D876038-A334-4F5C-B5A9-474A2385B24B}" presName="text_1" presStyleLbl="node1" presStyleIdx="0" presStyleCnt="1">
        <dgm:presLayoutVars>
          <dgm:bulletEnabled val="1"/>
        </dgm:presLayoutVars>
      </dgm:prSet>
      <dgm:spPr/>
    </dgm:pt>
    <dgm:pt modelId="{985B7D82-9A46-443D-8B31-C74730D613BD}" type="pres">
      <dgm:prSet presAssocID="{9D876038-A334-4F5C-B5A9-474A2385B24B}" presName="accent_1" presStyleCnt="0"/>
      <dgm:spPr/>
    </dgm:pt>
    <dgm:pt modelId="{0B716340-4402-47A9-80EE-0CE6D07D214B}" type="pres">
      <dgm:prSet presAssocID="{9D876038-A334-4F5C-B5A9-474A2385B24B}" presName="accentRepeatNode" presStyleLbl="solidFgAcc1" presStyleIdx="0" presStyleCnt="1"/>
      <dgm:spPr>
        <a:solidFill>
          <a:srgbClr val="C00000"/>
        </a:solidFill>
        <a:ln>
          <a:solidFill>
            <a:srgbClr val="C00000"/>
          </a:solidFill>
        </a:ln>
      </dgm:spPr>
    </dgm:pt>
  </dgm:ptLst>
  <dgm:cxnLst>
    <dgm:cxn modelId="{D4303813-77D5-455C-B579-500504AC5682}" srcId="{DDF80A3D-4EEC-46B6-927B-8650870A4C6E}" destId="{9D876038-A334-4F5C-B5A9-474A2385B24B}" srcOrd="0" destOrd="0" parTransId="{355AF2C3-DA90-4C63-9B78-92B66B00C744}" sibTransId="{E1575A78-6113-4A6B-97DD-5BAE2A4C56CD}"/>
    <dgm:cxn modelId="{F2E1CD18-AB04-44CA-87E7-5076FD4EE304}" type="presOf" srcId="{9D876038-A334-4F5C-B5A9-474A2385B24B}" destId="{CBB6AC41-202B-4095-8FA6-2783EE89642B}" srcOrd="0" destOrd="0" presId="urn:microsoft.com/office/officeart/2008/layout/VerticalCurvedList"/>
    <dgm:cxn modelId="{B949385C-3EA4-49B4-B02B-9CFA9D438B08}" type="presOf" srcId="{E1575A78-6113-4A6B-97DD-5BAE2A4C56CD}" destId="{1FEB71A3-B22C-4496-BA8C-38FF0A0F2D5B}" srcOrd="0" destOrd="0" presId="urn:microsoft.com/office/officeart/2008/layout/VerticalCurvedList"/>
    <dgm:cxn modelId="{7AACD956-84C0-4FBE-9D59-955B8D1DC425}" type="presOf" srcId="{DDF80A3D-4EEC-46B6-927B-8650870A4C6E}" destId="{D2E763EB-EDAA-42E5-B485-F93CEF2B3C25}" srcOrd="0" destOrd="0" presId="urn:microsoft.com/office/officeart/2008/layout/VerticalCurvedList"/>
    <dgm:cxn modelId="{82A44946-F7DB-495E-92E3-42C70A7592E0}" type="presParOf" srcId="{D2E763EB-EDAA-42E5-B485-F93CEF2B3C25}" destId="{F6F18871-5DCC-4D4F-AA8A-49AEE7735C7A}" srcOrd="0" destOrd="0" presId="urn:microsoft.com/office/officeart/2008/layout/VerticalCurvedList"/>
    <dgm:cxn modelId="{43296E1B-4B6B-4D5B-B359-0A0404451D46}" type="presParOf" srcId="{F6F18871-5DCC-4D4F-AA8A-49AEE7735C7A}" destId="{0AC1C81B-1798-43F1-A818-AB266C8D5881}" srcOrd="0" destOrd="0" presId="urn:microsoft.com/office/officeart/2008/layout/VerticalCurvedList"/>
    <dgm:cxn modelId="{1CAD8D1A-5B67-4640-83FC-F78FDE56F5AB}" type="presParOf" srcId="{0AC1C81B-1798-43F1-A818-AB266C8D5881}" destId="{DE2AF66F-B86D-4E79-A1F3-D989EC52B843}" srcOrd="0" destOrd="0" presId="urn:microsoft.com/office/officeart/2008/layout/VerticalCurvedList"/>
    <dgm:cxn modelId="{377A1224-C028-43BA-A409-668BDA4CBE84}" type="presParOf" srcId="{0AC1C81B-1798-43F1-A818-AB266C8D5881}" destId="{1FEB71A3-B22C-4496-BA8C-38FF0A0F2D5B}" srcOrd="1" destOrd="0" presId="urn:microsoft.com/office/officeart/2008/layout/VerticalCurvedList"/>
    <dgm:cxn modelId="{C723361D-1573-4BB6-8C37-34EA9E3B8213}" type="presParOf" srcId="{0AC1C81B-1798-43F1-A818-AB266C8D5881}" destId="{0624F294-AB28-481D-B9E9-070FFDA677A7}" srcOrd="2" destOrd="0" presId="urn:microsoft.com/office/officeart/2008/layout/VerticalCurvedList"/>
    <dgm:cxn modelId="{FF170A0C-24C2-4B84-BEDF-9CC160DF3B4F}" type="presParOf" srcId="{0AC1C81B-1798-43F1-A818-AB266C8D5881}" destId="{67B72150-FB61-4DF3-83BA-0CAEC713FD21}" srcOrd="3" destOrd="0" presId="urn:microsoft.com/office/officeart/2008/layout/VerticalCurvedList"/>
    <dgm:cxn modelId="{42336D78-CACC-4E6A-A01C-DDC36129D7CB}" type="presParOf" srcId="{F6F18871-5DCC-4D4F-AA8A-49AEE7735C7A}" destId="{CBB6AC41-202B-4095-8FA6-2783EE89642B}" srcOrd="1" destOrd="0" presId="urn:microsoft.com/office/officeart/2008/layout/VerticalCurvedList"/>
    <dgm:cxn modelId="{4AAB8E6F-5FEA-4009-88A5-AF722B96EEBA}" type="presParOf" srcId="{F6F18871-5DCC-4D4F-AA8A-49AEE7735C7A}" destId="{985B7D82-9A46-443D-8B31-C74730D613BD}" srcOrd="2" destOrd="0" presId="urn:microsoft.com/office/officeart/2008/layout/VerticalCurvedList"/>
    <dgm:cxn modelId="{BB445119-03A4-49C6-8F15-BF9AC5B8BCE0}" type="presParOf" srcId="{985B7D82-9A46-443D-8B31-C74730D613BD}" destId="{0B716340-4402-47A9-80EE-0CE6D07D214B}" srcOrd="0" destOrd="0" presId="urn:microsoft.com/office/officeart/2008/layout/VerticalCurved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F80A3D-4EEC-46B6-927B-8650870A4C6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9D876038-A334-4F5C-B5A9-474A2385B24B}">
      <dgm:prSet phldrT="[文字]" custT="1"/>
      <dgm:spPr>
        <a:noFill/>
        <a:ln w="57150">
          <a:noFill/>
        </a:ln>
      </dgm:spPr>
      <dgm:t>
        <a:bodyPr/>
        <a:lstStyle/>
        <a:p>
          <a:r>
            <a:rPr lang="en-US" altLang="zh-TW" sz="2800" dirty="0">
              <a:solidFill>
                <a:schemeClr val="tx1"/>
              </a:solidFill>
              <a:latin typeface="Adobe 繁黑體 Std B" panose="020B0700000000000000" pitchFamily="34" charset="-120"/>
              <a:ea typeface="Adobe 繁黑體 Std B" panose="020B0700000000000000" pitchFamily="34" charset="-120"/>
            </a:rPr>
            <a:t>3</a:t>
          </a:r>
          <a:r>
            <a:rPr lang="zh-TW" altLang="en-US" sz="2800" dirty="0">
              <a:solidFill>
                <a:schemeClr val="tx1"/>
              </a:solidFill>
              <a:latin typeface="Adobe 繁黑體 Std B" panose="020B0700000000000000" pitchFamily="34" charset="-120"/>
              <a:ea typeface="Adobe 繁黑體 Std B" panose="020B0700000000000000" pitchFamily="34" charset="-120"/>
            </a:rPr>
            <a:t>購買課程</a:t>
          </a:r>
          <a:r>
            <a:rPr lang="en-US" altLang="zh-TW" sz="2800" dirty="0">
              <a:solidFill>
                <a:schemeClr val="tx1"/>
              </a:solidFill>
              <a:latin typeface="Adobe 繁黑體 Std B" panose="020B0700000000000000" pitchFamily="34" charset="-120"/>
              <a:ea typeface="Adobe 繁黑體 Std B" panose="020B0700000000000000" pitchFamily="34" charset="-120"/>
            </a:rPr>
            <a:t>(4)</a:t>
          </a:r>
          <a:endParaRPr lang="zh-TW" altLang="en-US" sz="2800" dirty="0">
            <a:solidFill>
              <a:schemeClr val="tx1"/>
            </a:solidFill>
            <a:latin typeface="Adobe 繁黑體 Std B" panose="020B0700000000000000" pitchFamily="34" charset="-120"/>
            <a:ea typeface="Adobe 繁黑體 Std B" panose="020B0700000000000000" pitchFamily="34" charset="-120"/>
          </a:endParaRPr>
        </a:p>
      </dgm:t>
    </dgm:pt>
    <dgm:pt modelId="{355AF2C3-DA90-4C63-9B78-92B66B00C744}" type="parTrans" cxnId="{D4303813-77D5-455C-B579-500504AC5682}">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E1575A78-6113-4A6B-97DD-5BAE2A4C56CD}" type="sibTrans" cxnId="{D4303813-77D5-455C-B579-500504AC5682}">
      <dgm:prSet/>
      <dgm:spPr>
        <a:ln>
          <a:solidFill>
            <a:srgbClr val="C00000"/>
          </a:solidFill>
        </a:ln>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D2E763EB-EDAA-42E5-B485-F93CEF2B3C25}" type="pres">
      <dgm:prSet presAssocID="{DDF80A3D-4EEC-46B6-927B-8650870A4C6E}" presName="Name0" presStyleCnt="0">
        <dgm:presLayoutVars>
          <dgm:chMax val="7"/>
          <dgm:chPref val="7"/>
          <dgm:dir/>
        </dgm:presLayoutVars>
      </dgm:prSet>
      <dgm:spPr/>
    </dgm:pt>
    <dgm:pt modelId="{F6F18871-5DCC-4D4F-AA8A-49AEE7735C7A}" type="pres">
      <dgm:prSet presAssocID="{DDF80A3D-4EEC-46B6-927B-8650870A4C6E}" presName="Name1" presStyleCnt="0"/>
      <dgm:spPr/>
    </dgm:pt>
    <dgm:pt modelId="{0AC1C81B-1798-43F1-A818-AB266C8D5881}" type="pres">
      <dgm:prSet presAssocID="{DDF80A3D-4EEC-46B6-927B-8650870A4C6E}" presName="cycle" presStyleCnt="0"/>
      <dgm:spPr/>
    </dgm:pt>
    <dgm:pt modelId="{DE2AF66F-B86D-4E79-A1F3-D989EC52B843}" type="pres">
      <dgm:prSet presAssocID="{DDF80A3D-4EEC-46B6-927B-8650870A4C6E}" presName="srcNode" presStyleLbl="node1" presStyleIdx="0" presStyleCnt="1"/>
      <dgm:spPr/>
    </dgm:pt>
    <dgm:pt modelId="{1FEB71A3-B22C-4496-BA8C-38FF0A0F2D5B}" type="pres">
      <dgm:prSet presAssocID="{DDF80A3D-4EEC-46B6-927B-8650870A4C6E}" presName="conn" presStyleLbl="parChTrans1D2" presStyleIdx="0" presStyleCnt="1"/>
      <dgm:spPr/>
    </dgm:pt>
    <dgm:pt modelId="{0624F294-AB28-481D-B9E9-070FFDA677A7}" type="pres">
      <dgm:prSet presAssocID="{DDF80A3D-4EEC-46B6-927B-8650870A4C6E}" presName="extraNode" presStyleLbl="node1" presStyleIdx="0" presStyleCnt="1"/>
      <dgm:spPr/>
    </dgm:pt>
    <dgm:pt modelId="{67B72150-FB61-4DF3-83BA-0CAEC713FD21}" type="pres">
      <dgm:prSet presAssocID="{DDF80A3D-4EEC-46B6-927B-8650870A4C6E}" presName="dstNode" presStyleLbl="node1" presStyleIdx="0" presStyleCnt="1"/>
      <dgm:spPr/>
    </dgm:pt>
    <dgm:pt modelId="{CBB6AC41-202B-4095-8FA6-2783EE89642B}" type="pres">
      <dgm:prSet presAssocID="{9D876038-A334-4F5C-B5A9-474A2385B24B}" presName="text_1" presStyleLbl="node1" presStyleIdx="0" presStyleCnt="1">
        <dgm:presLayoutVars>
          <dgm:bulletEnabled val="1"/>
        </dgm:presLayoutVars>
      </dgm:prSet>
      <dgm:spPr/>
    </dgm:pt>
    <dgm:pt modelId="{985B7D82-9A46-443D-8B31-C74730D613BD}" type="pres">
      <dgm:prSet presAssocID="{9D876038-A334-4F5C-B5A9-474A2385B24B}" presName="accent_1" presStyleCnt="0"/>
      <dgm:spPr/>
    </dgm:pt>
    <dgm:pt modelId="{0B716340-4402-47A9-80EE-0CE6D07D214B}" type="pres">
      <dgm:prSet presAssocID="{9D876038-A334-4F5C-B5A9-474A2385B24B}" presName="accentRepeatNode" presStyleLbl="solidFgAcc1" presStyleIdx="0" presStyleCnt="1"/>
      <dgm:spPr>
        <a:solidFill>
          <a:srgbClr val="C00000"/>
        </a:solidFill>
        <a:ln>
          <a:solidFill>
            <a:srgbClr val="C00000"/>
          </a:solidFill>
        </a:ln>
      </dgm:spPr>
    </dgm:pt>
  </dgm:ptLst>
  <dgm:cxnLst>
    <dgm:cxn modelId="{D4303813-77D5-455C-B579-500504AC5682}" srcId="{DDF80A3D-4EEC-46B6-927B-8650870A4C6E}" destId="{9D876038-A334-4F5C-B5A9-474A2385B24B}" srcOrd="0" destOrd="0" parTransId="{355AF2C3-DA90-4C63-9B78-92B66B00C744}" sibTransId="{E1575A78-6113-4A6B-97DD-5BAE2A4C56CD}"/>
    <dgm:cxn modelId="{FE987877-8669-4D90-A113-F719AEEB866F}" type="presOf" srcId="{9D876038-A334-4F5C-B5A9-474A2385B24B}" destId="{CBB6AC41-202B-4095-8FA6-2783EE89642B}" srcOrd="0" destOrd="0" presId="urn:microsoft.com/office/officeart/2008/layout/VerticalCurvedList"/>
    <dgm:cxn modelId="{440718AC-9D70-48E1-B922-5FAF45794057}" type="presOf" srcId="{E1575A78-6113-4A6B-97DD-5BAE2A4C56CD}" destId="{1FEB71A3-B22C-4496-BA8C-38FF0A0F2D5B}" srcOrd="0" destOrd="0" presId="urn:microsoft.com/office/officeart/2008/layout/VerticalCurvedList"/>
    <dgm:cxn modelId="{F0DDFFCD-9C22-45CA-9E38-759BDF261DE2}" type="presOf" srcId="{DDF80A3D-4EEC-46B6-927B-8650870A4C6E}" destId="{D2E763EB-EDAA-42E5-B485-F93CEF2B3C25}" srcOrd="0" destOrd="0" presId="urn:microsoft.com/office/officeart/2008/layout/VerticalCurvedList"/>
    <dgm:cxn modelId="{41318840-D70C-4734-A8D1-80561FDF97D3}" type="presParOf" srcId="{D2E763EB-EDAA-42E5-B485-F93CEF2B3C25}" destId="{F6F18871-5DCC-4D4F-AA8A-49AEE7735C7A}" srcOrd="0" destOrd="0" presId="urn:microsoft.com/office/officeart/2008/layout/VerticalCurvedList"/>
    <dgm:cxn modelId="{DF14E5CF-F26D-45A4-B034-7F9AD9BD77CA}" type="presParOf" srcId="{F6F18871-5DCC-4D4F-AA8A-49AEE7735C7A}" destId="{0AC1C81B-1798-43F1-A818-AB266C8D5881}" srcOrd="0" destOrd="0" presId="urn:microsoft.com/office/officeart/2008/layout/VerticalCurvedList"/>
    <dgm:cxn modelId="{D572ACD5-3ECB-462F-8C24-9CB80A119ECA}" type="presParOf" srcId="{0AC1C81B-1798-43F1-A818-AB266C8D5881}" destId="{DE2AF66F-B86D-4E79-A1F3-D989EC52B843}" srcOrd="0" destOrd="0" presId="urn:microsoft.com/office/officeart/2008/layout/VerticalCurvedList"/>
    <dgm:cxn modelId="{60C6E978-2DAC-4124-9131-8F4DAAC5F647}" type="presParOf" srcId="{0AC1C81B-1798-43F1-A818-AB266C8D5881}" destId="{1FEB71A3-B22C-4496-BA8C-38FF0A0F2D5B}" srcOrd="1" destOrd="0" presId="urn:microsoft.com/office/officeart/2008/layout/VerticalCurvedList"/>
    <dgm:cxn modelId="{BCFC8983-2467-4C14-A445-165788CB4232}" type="presParOf" srcId="{0AC1C81B-1798-43F1-A818-AB266C8D5881}" destId="{0624F294-AB28-481D-B9E9-070FFDA677A7}" srcOrd="2" destOrd="0" presId="urn:microsoft.com/office/officeart/2008/layout/VerticalCurvedList"/>
    <dgm:cxn modelId="{A2964889-8DE6-4E9E-AC1D-02C555C66D67}" type="presParOf" srcId="{0AC1C81B-1798-43F1-A818-AB266C8D5881}" destId="{67B72150-FB61-4DF3-83BA-0CAEC713FD21}" srcOrd="3" destOrd="0" presId="urn:microsoft.com/office/officeart/2008/layout/VerticalCurvedList"/>
    <dgm:cxn modelId="{ADC14E9C-93BE-48D6-92B5-ADFC0ABD430C}" type="presParOf" srcId="{F6F18871-5DCC-4D4F-AA8A-49AEE7735C7A}" destId="{CBB6AC41-202B-4095-8FA6-2783EE89642B}" srcOrd="1" destOrd="0" presId="urn:microsoft.com/office/officeart/2008/layout/VerticalCurvedList"/>
    <dgm:cxn modelId="{75EADC92-3035-4A63-A951-590BEA9538AC}" type="presParOf" srcId="{F6F18871-5DCC-4D4F-AA8A-49AEE7735C7A}" destId="{985B7D82-9A46-443D-8B31-C74730D613BD}" srcOrd="2" destOrd="0" presId="urn:microsoft.com/office/officeart/2008/layout/VerticalCurvedList"/>
    <dgm:cxn modelId="{52E00100-F666-41FE-9BB3-03814D92AB81}" type="presParOf" srcId="{985B7D82-9A46-443D-8B31-C74730D613BD}" destId="{0B716340-4402-47A9-80EE-0CE6D07D214B}" srcOrd="0" destOrd="0" presId="urn:microsoft.com/office/officeart/2008/layout/VerticalCurv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DF80A3D-4EEC-46B6-927B-8650870A4C6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9D876038-A334-4F5C-B5A9-474A2385B24B}">
      <dgm:prSet phldrT="[文字]" custT="1"/>
      <dgm:spPr>
        <a:noFill/>
        <a:ln w="57150">
          <a:noFill/>
        </a:ln>
      </dgm:spPr>
      <dgm:t>
        <a:bodyPr/>
        <a:lstStyle/>
        <a:p>
          <a:r>
            <a:rPr lang="en-US" altLang="zh-TW" sz="2800" dirty="0">
              <a:solidFill>
                <a:schemeClr val="tx1"/>
              </a:solidFill>
              <a:latin typeface="Adobe 繁黑體 Std B" panose="020B0700000000000000" pitchFamily="34" charset="-120"/>
              <a:ea typeface="Adobe 繁黑體 Std B" panose="020B0700000000000000" pitchFamily="34" charset="-120"/>
            </a:rPr>
            <a:t>4</a:t>
          </a:r>
          <a:r>
            <a:rPr lang="zh-TW" altLang="en-US" sz="2800" dirty="0">
              <a:solidFill>
                <a:schemeClr val="tx1"/>
              </a:solidFill>
              <a:latin typeface="Adobe 繁黑體 Std B" panose="020B0700000000000000" pitchFamily="34" charset="-120"/>
              <a:ea typeface="Adobe 繁黑體 Std B" panose="020B0700000000000000" pitchFamily="34" charset="-120"/>
            </a:rPr>
            <a:t>進入課程</a:t>
          </a:r>
          <a:endParaRPr lang="en-US" altLang="zh-TW" sz="2800" dirty="0">
            <a:solidFill>
              <a:schemeClr val="tx1"/>
            </a:solidFill>
            <a:latin typeface="Adobe 繁黑體 Std B" panose="020B0700000000000000" pitchFamily="34" charset="-120"/>
            <a:ea typeface="Adobe 繁黑體 Std B" panose="020B0700000000000000" pitchFamily="34" charset="-120"/>
          </a:endParaRPr>
        </a:p>
      </dgm:t>
    </dgm:pt>
    <dgm:pt modelId="{355AF2C3-DA90-4C63-9B78-92B66B00C744}" type="parTrans" cxnId="{D4303813-77D5-455C-B579-500504AC5682}">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E1575A78-6113-4A6B-97DD-5BAE2A4C56CD}" type="sibTrans" cxnId="{D4303813-77D5-455C-B579-500504AC5682}">
      <dgm:prSet/>
      <dgm:spPr>
        <a:ln>
          <a:solidFill>
            <a:srgbClr val="C00000"/>
          </a:solidFill>
        </a:ln>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ADEA5FEF-26DE-4D81-86B6-401515351B8C}">
      <dgm:prSet phldrT="[文字]"/>
      <dgm:spPr>
        <a:noFill/>
        <a:ln w="57150">
          <a:noFill/>
        </a:ln>
      </dgm:spPr>
      <dgm:t>
        <a:bodyPr/>
        <a:lstStyle/>
        <a:p>
          <a:r>
            <a:rPr lang="zh-TW" altLang="en-US" dirty="0">
              <a:solidFill>
                <a:schemeClr val="bg1">
                  <a:lumMod val="95000"/>
                </a:schemeClr>
              </a:solidFill>
              <a:latin typeface="Adobe 繁黑體 Std B" panose="020B0700000000000000" pitchFamily="34" charset="-120"/>
              <a:ea typeface="Adobe 繁黑體 Std B" panose="020B0700000000000000" pitchFamily="34" charset="-120"/>
            </a:rPr>
            <a:t>購買課程</a:t>
          </a:r>
          <a:r>
            <a:rPr lang="en-US" altLang="zh-TW" dirty="0">
              <a:solidFill>
                <a:schemeClr val="bg1">
                  <a:lumMod val="95000"/>
                </a:schemeClr>
              </a:solidFill>
              <a:latin typeface="Adobe 繁黑體 Std B" panose="020B0700000000000000" pitchFamily="34" charset="-120"/>
              <a:ea typeface="Adobe 繁黑體 Std B" panose="020B0700000000000000" pitchFamily="34" charset="-120"/>
            </a:rPr>
            <a:t>-&gt;</a:t>
          </a:r>
          <a:r>
            <a:rPr lang="zh-TW" altLang="en-US" dirty="0">
              <a:solidFill>
                <a:schemeClr val="bg1">
                  <a:lumMod val="95000"/>
                </a:schemeClr>
              </a:solidFill>
              <a:latin typeface="Adobe 繁黑體 Std B" panose="020B0700000000000000" pitchFamily="34" charset="-120"/>
              <a:ea typeface="Adobe 繁黑體 Std B" panose="020B0700000000000000" pitchFamily="34" charset="-120"/>
            </a:rPr>
            <a:t>觀看課程</a:t>
          </a:r>
          <a:r>
            <a:rPr lang="en-US" altLang="zh-TW" dirty="0">
              <a:solidFill>
                <a:schemeClr val="bg1">
                  <a:lumMod val="95000"/>
                </a:schemeClr>
              </a:solidFill>
              <a:latin typeface="Adobe 繁黑體 Std B" panose="020B0700000000000000" pitchFamily="34" charset="-120"/>
              <a:ea typeface="Adobe 繁黑體 Std B" panose="020B0700000000000000" pitchFamily="34" charset="-120"/>
            </a:rPr>
            <a:t>-&gt;</a:t>
          </a:r>
          <a:r>
            <a:rPr lang="zh-TW" altLang="en-US" dirty="0">
              <a:solidFill>
                <a:schemeClr val="bg1">
                  <a:lumMod val="95000"/>
                </a:schemeClr>
              </a:solidFill>
              <a:latin typeface="Adobe 繁黑體 Std B" panose="020B0700000000000000" pitchFamily="34" charset="-120"/>
              <a:ea typeface="Adobe 繁黑體 Std B" panose="020B0700000000000000" pitchFamily="34" charset="-120"/>
            </a:rPr>
            <a:t>積分審核與紀錄</a:t>
          </a:r>
        </a:p>
      </dgm:t>
    </dgm:pt>
    <dgm:pt modelId="{3C623882-87E9-4766-8A2C-8D2E85E75E3B}" type="parTrans" cxnId="{B0E4A330-73BC-4330-BF94-ECBF4FBAA621}">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6F8893B7-DE77-4EE3-8F02-7C8F5EE7C833}" type="sibTrans" cxnId="{B0E4A330-73BC-4330-BF94-ECBF4FBAA621}">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7EEB96C5-31CC-4589-99FF-4CA04D1F3C9A}">
      <dgm:prSet phldrT="[文字]"/>
      <dgm:spPr>
        <a:noFill/>
        <a:ln w="38100">
          <a:noFill/>
        </a:ln>
      </dgm:spPr>
      <dgm:t>
        <a:bodyPr/>
        <a:lstStyle/>
        <a:p>
          <a:r>
            <a:rPr lang="zh-TW" altLang="en-US" dirty="0">
              <a:solidFill>
                <a:schemeClr val="bg1">
                  <a:lumMod val="95000"/>
                </a:schemeClr>
              </a:solidFill>
              <a:latin typeface="Adobe 繁黑體 Std B" panose="020B0700000000000000" pitchFamily="34" charset="-120"/>
              <a:ea typeface="Adobe 繁黑體 Std B" panose="020B0700000000000000" pitchFamily="34" charset="-120"/>
            </a:rPr>
            <a:t>題庫式隨機測驗</a:t>
          </a:r>
          <a:endParaRPr lang="en-US" altLang="zh-TW" dirty="0">
            <a:solidFill>
              <a:schemeClr val="bg1">
                <a:lumMod val="95000"/>
              </a:schemeClr>
            </a:solidFill>
            <a:latin typeface="Adobe 繁黑體 Std B" panose="020B0700000000000000" pitchFamily="34" charset="-120"/>
            <a:ea typeface="Adobe 繁黑體 Std B" panose="020B0700000000000000" pitchFamily="34" charset="-120"/>
          </a:endParaRPr>
        </a:p>
      </dgm:t>
    </dgm:pt>
    <dgm:pt modelId="{28F670F6-3A0F-4A1B-9007-183B0293793A}" type="parTrans" cxnId="{CA615568-B52F-455C-A159-DE3E0D37AA9C}">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CA499056-08AE-4339-93DE-F75E6FA6B8B8}" type="sibTrans" cxnId="{CA615568-B52F-455C-A159-DE3E0D37AA9C}">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2AF1E9D9-5CB1-46A0-A252-5E8F5DD4DCB1}">
      <dgm:prSet phldrT="[文字]"/>
      <dgm:spPr>
        <a:noFill/>
        <a:ln w="38100">
          <a:noFill/>
        </a:ln>
      </dgm:spPr>
      <dgm:t>
        <a:bodyPr/>
        <a:lstStyle/>
        <a:p>
          <a:r>
            <a:rPr lang="zh-TW" altLang="en-US" dirty="0">
              <a:solidFill>
                <a:schemeClr val="bg1">
                  <a:lumMod val="95000"/>
                </a:schemeClr>
              </a:solidFill>
              <a:latin typeface="Adobe 繁黑體 Std B" panose="020B0700000000000000" pitchFamily="34" charset="-120"/>
              <a:ea typeface="Adobe 繁黑體 Std B" panose="020B0700000000000000" pitchFamily="34" charset="-120"/>
            </a:rPr>
            <a:t>積分統計與查詢</a:t>
          </a:r>
        </a:p>
      </dgm:t>
    </dgm:pt>
    <dgm:pt modelId="{61780960-4379-4DB1-A952-5D15FBB8B6E7}" type="parTrans" cxnId="{F9B3B780-AF70-4523-AF79-398B9FFEC6F3}">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142FFD30-5828-4F89-AC0C-C4A05B5F87CF}" type="sibTrans" cxnId="{F9B3B780-AF70-4523-AF79-398B9FFEC6F3}">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B706F939-228F-494C-8996-94939E2A3909}">
      <dgm:prSet phldrT="[文字]"/>
      <dgm:spPr>
        <a:noFill/>
        <a:ln w="38100">
          <a:noFill/>
        </a:ln>
      </dgm:spPr>
      <dgm:t>
        <a:bodyPr/>
        <a:lstStyle/>
        <a:p>
          <a:r>
            <a:rPr lang="zh-TW" altLang="en-US" dirty="0">
              <a:solidFill>
                <a:schemeClr val="bg1">
                  <a:lumMod val="95000"/>
                </a:schemeClr>
              </a:solidFill>
              <a:latin typeface="Adobe 繁黑體 Std B" panose="020B0700000000000000" pitchFamily="34" charset="-120"/>
              <a:ea typeface="Adobe 繁黑體 Std B" panose="020B0700000000000000" pitchFamily="34" charset="-120"/>
            </a:rPr>
            <a:t>列印積分證明</a:t>
          </a:r>
        </a:p>
      </dgm:t>
    </dgm:pt>
    <dgm:pt modelId="{924984AA-AE57-46BC-A24B-F0C1DFF48D9E}" type="parTrans" cxnId="{0A3C784F-116C-4816-9FED-C2DA7D2AA192}">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83919357-93B9-42F5-85DF-10E70FCB5A16}" type="sibTrans" cxnId="{0A3C784F-116C-4816-9FED-C2DA7D2AA192}">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E37FF980-9C53-4E03-8EB5-793293671FCF}">
      <dgm:prSet phldrT="[文字]"/>
      <dgm:spPr>
        <a:noFill/>
        <a:ln w="57150">
          <a:noFill/>
        </a:ln>
      </dgm:spPr>
      <dgm:t>
        <a:bodyPr/>
        <a:lstStyle/>
        <a:p>
          <a:r>
            <a:rPr lang="zh-TW" altLang="en-US" dirty="0">
              <a:solidFill>
                <a:schemeClr val="bg1">
                  <a:lumMod val="95000"/>
                </a:schemeClr>
              </a:solidFill>
              <a:latin typeface="Adobe 繁黑體 Std B" panose="020B0700000000000000" pitchFamily="34" charset="-120"/>
              <a:ea typeface="Adobe 繁黑體 Std B" panose="020B0700000000000000" pitchFamily="34" charset="-120"/>
            </a:rPr>
            <a:t>會員管理</a:t>
          </a:r>
        </a:p>
      </dgm:t>
    </dgm:pt>
    <dgm:pt modelId="{A758FFFC-F648-425D-ACE6-B734A7D1913E}" type="parTrans" cxnId="{AF0D105B-E589-430E-88BD-AF9CA6500115}">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DAA477B5-3447-4BF5-9411-3276C0F951E5}" type="sibTrans" cxnId="{AF0D105B-E589-430E-88BD-AF9CA6500115}">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D2E763EB-EDAA-42E5-B485-F93CEF2B3C25}" type="pres">
      <dgm:prSet presAssocID="{DDF80A3D-4EEC-46B6-927B-8650870A4C6E}" presName="Name0" presStyleCnt="0">
        <dgm:presLayoutVars>
          <dgm:chMax val="7"/>
          <dgm:chPref val="7"/>
          <dgm:dir/>
        </dgm:presLayoutVars>
      </dgm:prSet>
      <dgm:spPr/>
    </dgm:pt>
    <dgm:pt modelId="{F6F18871-5DCC-4D4F-AA8A-49AEE7735C7A}" type="pres">
      <dgm:prSet presAssocID="{DDF80A3D-4EEC-46B6-927B-8650870A4C6E}" presName="Name1" presStyleCnt="0"/>
      <dgm:spPr/>
    </dgm:pt>
    <dgm:pt modelId="{0AC1C81B-1798-43F1-A818-AB266C8D5881}" type="pres">
      <dgm:prSet presAssocID="{DDF80A3D-4EEC-46B6-927B-8650870A4C6E}" presName="cycle" presStyleCnt="0"/>
      <dgm:spPr/>
    </dgm:pt>
    <dgm:pt modelId="{DE2AF66F-B86D-4E79-A1F3-D989EC52B843}" type="pres">
      <dgm:prSet presAssocID="{DDF80A3D-4EEC-46B6-927B-8650870A4C6E}" presName="srcNode" presStyleLbl="node1" presStyleIdx="0" presStyleCnt="6"/>
      <dgm:spPr/>
    </dgm:pt>
    <dgm:pt modelId="{1FEB71A3-B22C-4496-BA8C-38FF0A0F2D5B}" type="pres">
      <dgm:prSet presAssocID="{DDF80A3D-4EEC-46B6-927B-8650870A4C6E}" presName="conn" presStyleLbl="parChTrans1D2" presStyleIdx="0" presStyleCnt="1"/>
      <dgm:spPr/>
    </dgm:pt>
    <dgm:pt modelId="{0624F294-AB28-481D-B9E9-070FFDA677A7}" type="pres">
      <dgm:prSet presAssocID="{DDF80A3D-4EEC-46B6-927B-8650870A4C6E}" presName="extraNode" presStyleLbl="node1" presStyleIdx="0" presStyleCnt="6"/>
      <dgm:spPr/>
    </dgm:pt>
    <dgm:pt modelId="{67B72150-FB61-4DF3-83BA-0CAEC713FD21}" type="pres">
      <dgm:prSet presAssocID="{DDF80A3D-4EEC-46B6-927B-8650870A4C6E}" presName="dstNode" presStyleLbl="node1" presStyleIdx="0" presStyleCnt="6"/>
      <dgm:spPr/>
    </dgm:pt>
    <dgm:pt modelId="{CBB6AC41-202B-4095-8FA6-2783EE89642B}" type="pres">
      <dgm:prSet presAssocID="{9D876038-A334-4F5C-B5A9-474A2385B24B}" presName="text_1" presStyleLbl="node1" presStyleIdx="0" presStyleCnt="6">
        <dgm:presLayoutVars>
          <dgm:bulletEnabled val="1"/>
        </dgm:presLayoutVars>
      </dgm:prSet>
      <dgm:spPr/>
    </dgm:pt>
    <dgm:pt modelId="{985B7D82-9A46-443D-8B31-C74730D613BD}" type="pres">
      <dgm:prSet presAssocID="{9D876038-A334-4F5C-B5A9-474A2385B24B}" presName="accent_1" presStyleCnt="0"/>
      <dgm:spPr/>
    </dgm:pt>
    <dgm:pt modelId="{0B716340-4402-47A9-80EE-0CE6D07D214B}" type="pres">
      <dgm:prSet presAssocID="{9D876038-A334-4F5C-B5A9-474A2385B24B}" presName="accentRepeatNode" presStyleLbl="solidFgAcc1" presStyleIdx="0" presStyleCnt="6"/>
      <dgm:spPr>
        <a:solidFill>
          <a:srgbClr val="C00000"/>
        </a:solidFill>
        <a:ln>
          <a:solidFill>
            <a:srgbClr val="C00000"/>
          </a:solidFill>
        </a:ln>
      </dgm:spPr>
    </dgm:pt>
    <dgm:pt modelId="{032488A1-3499-4F33-890A-66426A588354}" type="pres">
      <dgm:prSet presAssocID="{E37FF980-9C53-4E03-8EB5-793293671FCF}" presName="text_2" presStyleLbl="node1" presStyleIdx="1" presStyleCnt="6">
        <dgm:presLayoutVars>
          <dgm:bulletEnabled val="1"/>
        </dgm:presLayoutVars>
      </dgm:prSet>
      <dgm:spPr/>
    </dgm:pt>
    <dgm:pt modelId="{C99BF9E6-25C2-452A-A023-67B8281471B3}" type="pres">
      <dgm:prSet presAssocID="{E37FF980-9C53-4E03-8EB5-793293671FCF}" presName="accent_2" presStyleCnt="0"/>
      <dgm:spPr/>
    </dgm:pt>
    <dgm:pt modelId="{6C93D3D6-2DD4-4892-9A2B-C5B4EDC44654}" type="pres">
      <dgm:prSet presAssocID="{E37FF980-9C53-4E03-8EB5-793293671FCF}" presName="accentRepeatNode" presStyleLbl="solidFgAcc1" presStyleIdx="1" presStyleCnt="6"/>
      <dgm:spPr>
        <a:ln>
          <a:solidFill>
            <a:schemeClr val="bg2"/>
          </a:solidFill>
        </a:ln>
      </dgm:spPr>
    </dgm:pt>
    <dgm:pt modelId="{5B1C23B6-DE0E-4FCC-A9A9-C87BFCA40B3F}" type="pres">
      <dgm:prSet presAssocID="{ADEA5FEF-26DE-4D81-86B6-401515351B8C}" presName="text_3" presStyleLbl="node1" presStyleIdx="2" presStyleCnt="6">
        <dgm:presLayoutVars>
          <dgm:bulletEnabled val="1"/>
        </dgm:presLayoutVars>
      </dgm:prSet>
      <dgm:spPr/>
    </dgm:pt>
    <dgm:pt modelId="{9F40D4B5-3E04-4407-A60C-15DF04A83558}" type="pres">
      <dgm:prSet presAssocID="{ADEA5FEF-26DE-4D81-86B6-401515351B8C}" presName="accent_3" presStyleCnt="0"/>
      <dgm:spPr/>
    </dgm:pt>
    <dgm:pt modelId="{3C06A909-74B2-4EFC-AAA8-D83F7BE08551}" type="pres">
      <dgm:prSet presAssocID="{ADEA5FEF-26DE-4D81-86B6-401515351B8C}" presName="accentRepeatNode" presStyleLbl="solidFgAcc1" presStyleIdx="2" presStyleCnt="6"/>
      <dgm:spPr>
        <a:ln>
          <a:solidFill>
            <a:schemeClr val="bg2"/>
          </a:solidFill>
        </a:ln>
      </dgm:spPr>
    </dgm:pt>
    <dgm:pt modelId="{4C02238B-1DA9-4921-9BA2-7733C0650618}" type="pres">
      <dgm:prSet presAssocID="{7EEB96C5-31CC-4589-99FF-4CA04D1F3C9A}" presName="text_4" presStyleLbl="node1" presStyleIdx="3" presStyleCnt="6">
        <dgm:presLayoutVars>
          <dgm:bulletEnabled val="1"/>
        </dgm:presLayoutVars>
      </dgm:prSet>
      <dgm:spPr/>
    </dgm:pt>
    <dgm:pt modelId="{0996E867-5556-40FB-96F0-301E3DB12C72}" type="pres">
      <dgm:prSet presAssocID="{7EEB96C5-31CC-4589-99FF-4CA04D1F3C9A}" presName="accent_4" presStyleCnt="0"/>
      <dgm:spPr/>
    </dgm:pt>
    <dgm:pt modelId="{B8D90F78-5972-4A02-8486-3DA590CF280A}" type="pres">
      <dgm:prSet presAssocID="{7EEB96C5-31CC-4589-99FF-4CA04D1F3C9A}" presName="accentRepeatNode" presStyleLbl="solidFgAcc1" presStyleIdx="3" presStyleCnt="6"/>
      <dgm:spPr>
        <a:ln>
          <a:solidFill>
            <a:schemeClr val="bg2"/>
          </a:solidFill>
        </a:ln>
      </dgm:spPr>
    </dgm:pt>
    <dgm:pt modelId="{E5BF0C9D-E4CB-4133-8831-C5E55B288235}" type="pres">
      <dgm:prSet presAssocID="{2AF1E9D9-5CB1-46A0-A252-5E8F5DD4DCB1}" presName="text_5" presStyleLbl="node1" presStyleIdx="4" presStyleCnt="6">
        <dgm:presLayoutVars>
          <dgm:bulletEnabled val="1"/>
        </dgm:presLayoutVars>
      </dgm:prSet>
      <dgm:spPr/>
    </dgm:pt>
    <dgm:pt modelId="{36823B3F-6F7B-4525-AC3D-930A466FB5B9}" type="pres">
      <dgm:prSet presAssocID="{2AF1E9D9-5CB1-46A0-A252-5E8F5DD4DCB1}" presName="accent_5" presStyleCnt="0"/>
      <dgm:spPr/>
    </dgm:pt>
    <dgm:pt modelId="{6F1703D2-5A9B-4D97-BE2B-BF975E1D38A0}" type="pres">
      <dgm:prSet presAssocID="{2AF1E9D9-5CB1-46A0-A252-5E8F5DD4DCB1}" presName="accentRepeatNode" presStyleLbl="solidFgAcc1" presStyleIdx="4" presStyleCnt="6"/>
      <dgm:spPr>
        <a:ln>
          <a:solidFill>
            <a:schemeClr val="bg2"/>
          </a:solidFill>
        </a:ln>
      </dgm:spPr>
    </dgm:pt>
    <dgm:pt modelId="{4B966C31-0AF5-4357-8098-48DCF9E7BDE6}" type="pres">
      <dgm:prSet presAssocID="{B706F939-228F-494C-8996-94939E2A3909}" presName="text_6" presStyleLbl="node1" presStyleIdx="5" presStyleCnt="6">
        <dgm:presLayoutVars>
          <dgm:bulletEnabled val="1"/>
        </dgm:presLayoutVars>
      </dgm:prSet>
      <dgm:spPr/>
    </dgm:pt>
    <dgm:pt modelId="{6AF7C572-A1A4-42EC-8C87-745A64B68C41}" type="pres">
      <dgm:prSet presAssocID="{B706F939-228F-494C-8996-94939E2A3909}" presName="accent_6" presStyleCnt="0"/>
      <dgm:spPr/>
    </dgm:pt>
    <dgm:pt modelId="{B8EB3D2C-EC01-4920-BF7A-9AF50C99D7A9}" type="pres">
      <dgm:prSet presAssocID="{B706F939-228F-494C-8996-94939E2A3909}" presName="accentRepeatNode" presStyleLbl="solidFgAcc1" presStyleIdx="5" presStyleCnt="6"/>
      <dgm:spPr>
        <a:ln>
          <a:solidFill>
            <a:schemeClr val="bg2"/>
          </a:solidFill>
        </a:ln>
      </dgm:spPr>
    </dgm:pt>
  </dgm:ptLst>
  <dgm:cxnLst>
    <dgm:cxn modelId="{1598E901-E69B-4168-BC47-468301C15BE2}" type="presOf" srcId="{ADEA5FEF-26DE-4D81-86B6-401515351B8C}" destId="{5B1C23B6-DE0E-4FCC-A9A9-C87BFCA40B3F}" srcOrd="0" destOrd="0" presId="urn:microsoft.com/office/officeart/2008/layout/VerticalCurvedList"/>
    <dgm:cxn modelId="{D4303813-77D5-455C-B579-500504AC5682}" srcId="{DDF80A3D-4EEC-46B6-927B-8650870A4C6E}" destId="{9D876038-A334-4F5C-B5A9-474A2385B24B}" srcOrd="0" destOrd="0" parTransId="{355AF2C3-DA90-4C63-9B78-92B66B00C744}" sibTransId="{E1575A78-6113-4A6B-97DD-5BAE2A4C56CD}"/>
    <dgm:cxn modelId="{B0E4A330-73BC-4330-BF94-ECBF4FBAA621}" srcId="{DDF80A3D-4EEC-46B6-927B-8650870A4C6E}" destId="{ADEA5FEF-26DE-4D81-86B6-401515351B8C}" srcOrd="2" destOrd="0" parTransId="{3C623882-87E9-4766-8A2C-8D2E85E75E3B}" sibTransId="{6F8893B7-DE77-4EE3-8F02-7C8F5EE7C833}"/>
    <dgm:cxn modelId="{AF0D105B-E589-430E-88BD-AF9CA6500115}" srcId="{DDF80A3D-4EEC-46B6-927B-8650870A4C6E}" destId="{E37FF980-9C53-4E03-8EB5-793293671FCF}" srcOrd="1" destOrd="0" parTransId="{A758FFFC-F648-425D-ACE6-B734A7D1913E}" sibTransId="{DAA477B5-3447-4BF5-9411-3276C0F951E5}"/>
    <dgm:cxn modelId="{5AD5F562-7E5B-4E76-B15D-702C0CE2359D}" type="presOf" srcId="{B706F939-228F-494C-8996-94939E2A3909}" destId="{4B966C31-0AF5-4357-8098-48DCF9E7BDE6}" srcOrd="0" destOrd="0" presId="urn:microsoft.com/office/officeart/2008/layout/VerticalCurvedList"/>
    <dgm:cxn modelId="{90E54E44-623A-4D26-A565-910854518AA8}" type="presOf" srcId="{2AF1E9D9-5CB1-46A0-A252-5E8F5DD4DCB1}" destId="{E5BF0C9D-E4CB-4133-8831-C5E55B288235}" srcOrd="0" destOrd="0" presId="urn:microsoft.com/office/officeart/2008/layout/VerticalCurvedList"/>
    <dgm:cxn modelId="{CA615568-B52F-455C-A159-DE3E0D37AA9C}" srcId="{DDF80A3D-4EEC-46B6-927B-8650870A4C6E}" destId="{7EEB96C5-31CC-4589-99FF-4CA04D1F3C9A}" srcOrd="3" destOrd="0" parTransId="{28F670F6-3A0F-4A1B-9007-183B0293793A}" sibTransId="{CA499056-08AE-4339-93DE-F75E6FA6B8B8}"/>
    <dgm:cxn modelId="{0A3C784F-116C-4816-9FED-C2DA7D2AA192}" srcId="{DDF80A3D-4EEC-46B6-927B-8650870A4C6E}" destId="{B706F939-228F-494C-8996-94939E2A3909}" srcOrd="5" destOrd="0" parTransId="{924984AA-AE57-46BC-A24B-F0C1DFF48D9E}" sibTransId="{83919357-93B9-42F5-85DF-10E70FCB5A16}"/>
    <dgm:cxn modelId="{76A01B56-53BD-4210-8EAB-F855D9CD1A5F}" type="presOf" srcId="{9D876038-A334-4F5C-B5A9-474A2385B24B}" destId="{CBB6AC41-202B-4095-8FA6-2783EE89642B}" srcOrd="0" destOrd="0" presId="urn:microsoft.com/office/officeart/2008/layout/VerticalCurvedList"/>
    <dgm:cxn modelId="{F9B3B780-AF70-4523-AF79-398B9FFEC6F3}" srcId="{DDF80A3D-4EEC-46B6-927B-8650870A4C6E}" destId="{2AF1E9D9-5CB1-46A0-A252-5E8F5DD4DCB1}" srcOrd="4" destOrd="0" parTransId="{61780960-4379-4DB1-A952-5D15FBB8B6E7}" sibTransId="{142FFD30-5828-4F89-AC0C-C4A05B5F87CF}"/>
    <dgm:cxn modelId="{9CC3E286-C9D3-44D6-9FD8-F823C31C8466}" type="presOf" srcId="{DDF80A3D-4EEC-46B6-927B-8650870A4C6E}" destId="{D2E763EB-EDAA-42E5-B485-F93CEF2B3C25}" srcOrd="0" destOrd="0" presId="urn:microsoft.com/office/officeart/2008/layout/VerticalCurvedList"/>
    <dgm:cxn modelId="{6FE2FB97-D7A1-42D7-84CE-CBDA6C9B0748}" type="presOf" srcId="{E37FF980-9C53-4E03-8EB5-793293671FCF}" destId="{032488A1-3499-4F33-890A-66426A588354}" srcOrd="0" destOrd="0" presId="urn:microsoft.com/office/officeart/2008/layout/VerticalCurvedList"/>
    <dgm:cxn modelId="{5536EC9D-0947-4F76-94E5-487F9FCF8C1C}" type="presOf" srcId="{7EEB96C5-31CC-4589-99FF-4CA04D1F3C9A}" destId="{4C02238B-1DA9-4921-9BA2-7733C0650618}" srcOrd="0" destOrd="0" presId="urn:microsoft.com/office/officeart/2008/layout/VerticalCurvedList"/>
    <dgm:cxn modelId="{57CB65C5-6E5D-4614-B68A-CF9BEBC7F56E}" type="presOf" srcId="{E1575A78-6113-4A6B-97DD-5BAE2A4C56CD}" destId="{1FEB71A3-B22C-4496-BA8C-38FF0A0F2D5B}" srcOrd="0" destOrd="0" presId="urn:microsoft.com/office/officeart/2008/layout/VerticalCurvedList"/>
    <dgm:cxn modelId="{FDD648A9-3BFE-4898-B567-6B2BAC5570E6}" type="presParOf" srcId="{D2E763EB-EDAA-42E5-B485-F93CEF2B3C25}" destId="{F6F18871-5DCC-4D4F-AA8A-49AEE7735C7A}" srcOrd="0" destOrd="0" presId="urn:microsoft.com/office/officeart/2008/layout/VerticalCurvedList"/>
    <dgm:cxn modelId="{3E811622-6A51-436C-AABB-0DCF6F7B76E9}" type="presParOf" srcId="{F6F18871-5DCC-4D4F-AA8A-49AEE7735C7A}" destId="{0AC1C81B-1798-43F1-A818-AB266C8D5881}" srcOrd="0" destOrd="0" presId="urn:microsoft.com/office/officeart/2008/layout/VerticalCurvedList"/>
    <dgm:cxn modelId="{7EA3E135-2A6F-44B4-BC75-29C3C1E9BF8B}" type="presParOf" srcId="{0AC1C81B-1798-43F1-A818-AB266C8D5881}" destId="{DE2AF66F-B86D-4E79-A1F3-D989EC52B843}" srcOrd="0" destOrd="0" presId="urn:microsoft.com/office/officeart/2008/layout/VerticalCurvedList"/>
    <dgm:cxn modelId="{A2269A9B-FA82-4DF0-A2B4-96AC6373175A}" type="presParOf" srcId="{0AC1C81B-1798-43F1-A818-AB266C8D5881}" destId="{1FEB71A3-B22C-4496-BA8C-38FF0A0F2D5B}" srcOrd="1" destOrd="0" presId="urn:microsoft.com/office/officeart/2008/layout/VerticalCurvedList"/>
    <dgm:cxn modelId="{E460DCEB-92AA-4DB7-84EB-0D9A50D8EC72}" type="presParOf" srcId="{0AC1C81B-1798-43F1-A818-AB266C8D5881}" destId="{0624F294-AB28-481D-B9E9-070FFDA677A7}" srcOrd="2" destOrd="0" presId="urn:microsoft.com/office/officeart/2008/layout/VerticalCurvedList"/>
    <dgm:cxn modelId="{C78DC3C4-06A7-4E53-8607-4107C4A8B889}" type="presParOf" srcId="{0AC1C81B-1798-43F1-A818-AB266C8D5881}" destId="{67B72150-FB61-4DF3-83BA-0CAEC713FD21}" srcOrd="3" destOrd="0" presId="urn:microsoft.com/office/officeart/2008/layout/VerticalCurvedList"/>
    <dgm:cxn modelId="{7979A405-CD9B-43D7-9FFD-B5A2AA0F4B08}" type="presParOf" srcId="{F6F18871-5DCC-4D4F-AA8A-49AEE7735C7A}" destId="{CBB6AC41-202B-4095-8FA6-2783EE89642B}" srcOrd="1" destOrd="0" presId="urn:microsoft.com/office/officeart/2008/layout/VerticalCurvedList"/>
    <dgm:cxn modelId="{0C3F2D69-F515-4B43-9E0E-64883AA9E5B9}" type="presParOf" srcId="{F6F18871-5DCC-4D4F-AA8A-49AEE7735C7A}" destId="{985B7D82-9A46-443D-8B31-C74730D613BD}" srcOrd="2" destOrd="0" presId="urn:microsoft.com/office/officeart/2008/layout/VerticalCurvedList"/>
    <dgm:cxn modelId="{0C4448BF-8CBD-45E1-8308-22A324A7B4CC}" type="presParOf" srcId="{985B7D82-9A46-443D-8B31-C74730D613BD}" destId="{0B716340-4402-47A9-80EE-0CE6D07D214B}" srcOrd="0" destOrd="0" presId="urn:microsoft.com/office/officeart/2008/layout/VerticalCurvedList"/>
    <dgm:cxn modelId="{D14C11A2-31BA-48C3-8986-5074080C5DD7}" type="presParOf" srcId="{F6F18871-5DCC-4D4F-AA8A-49AEE7735C7A}" destId="{032488A1-3499-4F33-890A-66426A588354}" srcOrd="3" destOrd="0" presId="urn:microsoft.com/office/officeart/2008/layout/VerticalCurvedList"/>
    <dgm:cxn modelId="{DD0D9842-06C0-4A1A-8AFD-47F6CE7BD63A}" type="presParOf" srcId="{F6F18871-5DCC-4D4F-AA8A-49AEE7735C7A}" destId="{C99BF9E6-25C2-452A-A023-67B8281471B3}" srcOrd="4" destOrd="0" presId="urn:microsoft.com/office/officeart/2008/layout/VerticalCurvedList"/>
    <dgm:cxn modelId="{90364C27-CE10-465A-9329-B458DB0485E9}" type="presParOf" srcId="{C99BF9E6-25C2-452A-A023-67B8281471B3}" destId="{6C93D3D6-2DD4-4892-9A2B-C5B4EDC44654}" srcOrd="0" destOrd="0" presId="urn:microsoft.com/office/officeart/2008/layout/VerticalCurvedList"/>
    <dgm:cxn modelId="{52D99014-F1CC-4B25-B65F-05C5C26C641B}" type="presParOf" srcId="{F6F18871-5DCC-4D4F-AA8A-49AEE7735C7A}" destId="{5B1C23B6-DE0E-4FCC-A9A9-C87BFCA40B3F}" srcOrd="5" destOrd="0" presId="urn:microsoft.com/office/officeart/2008/layout/VerticalCurvedList"/>
    <dgm:cxn modelId="{A1E348E8-99C4-4917-890D-18BE597253B4}" type="presParOf" srcId="{F6F18871-5DCC-4D4F-AA8A-49AEE7735C7A}" destId="{9F40D4B5-3E04-4407-A60C-15DF04A83558}" srcOrd="6" destOrd="0" presId="urn:microsoft.com/office/officeart/2008/layout/VerticalCurvedList"/>
    <dgm:cxn modelId="{C2B34687-229F-47A7-B5F2-5C03088FD9D6}" type="presParOf" srcId="{9F40D4B5-3E04-4407-A60C-15DF04A83558}" destId="{3C06A909-74B2-4EFC-AAA8-D83F7BE08551}" srcOrd="0" destOrd="0" presId="urn:microsoft.com/office/officeart/2008/layout/VerticalCurvedList"/>
    <dgm:cxn modelId="{4A4FCFA3-AA84-49F8-95B1-B7D92C842C99}" type="presParOf" srcId="{F6F18871-5DCC-4D4F-AA8A-49AEE7735C7A}" destId="{4C02238B-1DA9-4921-9BA2-7733C0650618}" srcOrd="7" destOrd="0" presId="urn:microsoft.com/office/officeart/2008/layout/VerticalCurvedList"/>
    <dgm:cxn modelId="{4A8555EE-4219-46C4-B4A3-A42D04D29AF3}" type="presParOf" srcId="{F6F18871-5DCC-4D4F-AA8A-49AEE7735C7A}" destId="{0996E867-5556-40FB-96F0-301E3DB12C72}" srcOrd="8" destOrd="0" presId="urn:microsoft.com/office/officeart/2008/layout/VerticalCurvedList"/>
    <dgm:cxn modelId="{ECB7073B-EA73-4776-B05D-639E79BDC015}" type="presParOf" srcId="{0996E867-5556-40FB-96F0-301E3DB12C72}" destId="{B8D90F78-5972-4A02-8486-3DA590CF280A}" srcOrd="0" destOrd="0" presId="urn:microsoft.com/office/officeart/2008/layout/VerticalCurvedList"/>
    <dgm:cxn modelId="{C184E6E2-0193-4884-AA35-6F45C2C2ED3A}" type="presParOf" srcId="{F6F18871-5DCC-4D4F-AA8A-49AEE7735C7A}" destId="{E5BF0C9D-E4CB-4133-8831-C5E55B288235}" srcOrd="9" destOrd="0" presId="urn:microsoft.com/office/officeart/2008/layout/VerticalCurvedList"/>
    <dgm:cxn modelId="{2DC1D53D-D4C9-47B8-921E-642630433074}" type="presParOf" srcId="{F6F18871-5DCC-4D4F-AA8A-49AEE7735C7A}" destId="{36823B3F-6F7B-4525-AC3D-930A466FB5B9}" srcOrd="10" destOrd="0" presId="urn:microsoft.com/office/officeart/2008/layout/VerticalCurvedList"/>
    <dgm:cxn modelId="{EABD3CC0-0DE7-4C41-8628-2E039C6C9B17}" type="presParOf" srcId="{36823B3F-6F7B-4525-AC3D-930A466FB5B9}" destId="{6F1703D2-5A9B-4D97-BE2B-BF975E1D38A0}" srcOrd="0" destOrd="0" presId="urn:microsoft.com/office/officeart/2008/layout/VerticalCurvedList"/>
    <dgm:cxn modelId="{80C05421-9A4A-4C92-90D1-3A0A78479745}" type="presParOf" srcId="{F6F18871-5DCC-4D4F-AA8A-49AEE7735C7A}" destId="{4B966C31-0AF5-4357-8098-48DCF9E7BDE6}" srcOrd="11" destOrd="0" presId="urn:microsoft.com/office/officeart/2008/layout/VerticalCurvedList"/>
    <dgm:cxn modelId="{FD5C7954-BEF5-479F-97F9-0450465C88A9}" type="presParOf" srcId="{F6F18871-5DCC-4D4F-AA8A-49AEE7735C7A}" destId="{6AF7C572-A1A4-42EC-8C87-745A64B68C41}" srcOrd="12" destOrd="0" presId="urn:microsoft.com/office/officeart/2008/layout/VerticalCurvedList"/>
    <dgm:cxn modelId="{F3591646-F733-42C1-A8AA-A84A7F26358A}" type="presParOf" srcId="{6AF7C572-A1A4-42EC-8C87-745A64B68C41}" destId="{B8EB3D2C-EC01-4920-BF7A-9AF50C99D7A9}" srcOrd="0" destOrd="0" presId="urn:microsoft.com/office/officeart/2008/layout/VerticalCurv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DF80A3D-4EEC-46B6-927B-8650870A4C6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9D876038-A334-4F5C-B5A9-474A2385B24B}">
      <dgm:prSet phldrT="[文字]" custT="1"/>
      <dgm:spPr>
        <a:noFill/>
        <a:ln w="57150">
          <a:noFill/>
        </a:ln>
      </dgm:spPr>
      <dgm:t>
        <a:bodyPr/>
        <a:lstStyle/>
        <a:p>
          <a:r>
            <a:rPr lang="en-US" altLang="zh-TW" sz="2800" dirty="0">
              <a:solidFill>
                <a:schemeClr val="tx1"/>
              </a:solidFill>
              <a:latin typeface="Adobe 繁黑體 Std B" panose="020B0700000000000000" pitchFamily="34" charset="-120"/>
              <a:ea typeface="Adobe 繁黑體 Std B" panose="020B0700000000000000" pitchFamily="34" charset="-120"/>
            </a:rPr>
            <a:t>5</a:t>
          </a:r>
          <a:r>
            <a:rPr lang="zh-TW" altLang="en-US" sz="2800" dirty="0">
              <a:solidFill>
                <a:schemeClr val="tx1"/>
              </a:solidFill>
              <a:latin typeface="Adobe 繁黑體 Std B" panose="020B0700000000000000" pitchFamily="34" charset="-120"/>
              <a:ea typeface="Adobe 繁黑體 Std B" panose="020B0700000000000000" pitchFamily="34" charset="-120"/>
            </a:rPr>
            <a:t>觀看課程</a:t>
          </a:r>
        </a:p>
      </dgm:t>
    </dgm:pt>
    <dgm:pt modelId="{355AF2C3-DA90-4C63-9B78-92B66B00C744}" type="parTrans" cxnId="{D4303813-77D5-455C-B579-500504AC5682}">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E1575A78-6113-4A6B-97DD-5BAE2A4C56CD}" type="sibTrans" cxnId="{D4303813-77D5-455C-B579-500504AC5682}">
      <dgm:prSet/>
      <dgm:spPr>
        <a:ln>
          <a:solidFill>
            <a:srgbClr val="C00000"/>
          </a:solidFill>
        </a:ln>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ADEA5FEF-26DE-4D81-86B6-401515351B8C}">
      <dgm:prSet phldrT="[文字]"/>
      <dgm:spPr>
        <a:noFill/>
        <a:ln w="57150">
          <a:noFill/>
        </a:ln>
      </dgm:spPr>
      <dgm:t>
        <a:bodyPr/>
        <a:lstStyle/>
        <a:p>
          <a:r>
            <a:rPr lang="zh-TW" altLang="en-US" dirty="0">
              <a:solidFill>
                <a:schemeClr val="bg1">
                  <a:lumMod val="95000"/>
                </a:schemeClr>
              </a:solidFill>
              <a:latin typeface="Adobe 繁黑體 Std B" panose="020B0700000000000000" pitchFamily="34" charset="-120"/>
              <a:ea typeface="Adobe 繁黑體 Std B" panose="020B0700000000000000" pitchFamily="34" charset="-120"/>
            </a:rPr>
            <a:t>課程分類與積分管理</a:t>
          </a:r>
        </a:p>
      </dgm:t>
    </dgm:pt>
    <dgm:pt modelId="{3C623882-87E9-4766-8A2C-8D2E85E75E3B}" type="parTrans" cxnId="{B0E4A330-73BC-4330-BF94-ECBF4FBAA621}">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6F8893B7-DE77-4EE3-8F02-7C8F5EE7C833}" type="sibTrans" cxnId="{B0E4A330-73BC-4330-BF94-ECBF4FBAA621}">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7EEB96C5-31CC-4589-99FF-4CA04D1F3C9A}">
      <dgm:prSet phldrT="[文字]"/>
      <dgm:spPr>
        <a:noFill/>
        <a:ln w="38100">
          <a:noFill/>
        </a:ln>
      </dgm:spPr>
      <dgm:t>
        <a:bodyPr/>
        <a:lstStyle/>
        <a:p>
          <a:r>
            <a:rPr lang="zh-TW" altLang="en-US" dirty="0">
              <a:solidFill>
                <a:schemeClr val="bg1">
                  <a:lumMod val="95000"/>
                </a:schemeClr>
              </a:solidFill>
              <a:latin typeface="Adobe 繁黑體 Std B" panose="020B0700000000000000" pitchFamily="34" charset="-120"/>
              <a:ea typeface="Adobe 繁黑體 Std B" panose="020B0700000000000000" pitchFamily="34" charset="-120"/>
            </a:rPr>
            <a:t>題庫式隨機測驗</a:t>
          </a:r>
          <a:endParaRPr lang="en-US" altLang="zh-TW" dirty="0">
            <a:solidFill>
              <a:schemeClr val="bg1">
                <a:lumMod val="95000"/>
              </a:schemeClr>
            </a:solidFill>
            <a:latin typeface="Adobe 繁黑體 Std B" panose="020B0700000000000000" pitchFamily="34" charset="-120"/>
            <a:ea typeface="Adobe 繁黑體 Std B" panose="020B0700000000000000" pitchFamily="34" charset="-120"/>
          </a:endParaRPr>
        </a:p>
      </dgm:t>
    </dgm:pt>
    <dgm:pt modelId="{28F670F6-3A0F-4A1B-9007-183B0293793A}" type="parTrans" cxnId="{CA615568-B52F-455C-A159-DE3E0D37AA9C}">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CA499056-08AE-4339-93DE-F75E6FA6B8B8}" type="sibTrans" cxnId="{CA615568-B52F-455C-A159-DE3E0D37AA9C}">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2AF1E9D9-5CB1-46A0-A252-5E8F5DD4DCB1}">
      <dgm:prSet phldrT="[文字]"/>
      <dgm:spPr>
        <a:noFill/>
        <a:ln w="38100">
          <a:noFill/>
        </a:ln>
      </dgm:spPr>
      <dgm:t>
        <a:bodyPr/>
        <a:lstStyle/>
        <a:p>
          <a:r>
            <a:rPr lang="zh-TW" altLang="en-US" dirty="0">
              <a:solidFill>
                <a:schemeClr val="bg1">
                  <a:lumMod val="95000"/>
                </a:schemeClr>
              </a:solidFill>
              <a:latin typeface="Adobe 繁黑體 Std B" panose="020B0700000000000000" pitchFamily="34" charset="-120"/>
              <a:ea typeface="Adobe 繁黑體 Std B" panose="020B0700000000000000" pitchFamily="34" charset="-120"/>
            </a:rPr>
            <a:t>積分統計與查詢</a:t>
          </a:r>
        </a:p>
      </dgm:t>
    </dgm:pt>
    <dgm:pt modelId="{61780960-4379-4DB1-A952-5D15FBB8B6E7}" type="parTrans" cxnId="{F9B3B780-AF70-4523-AF79-398B9FFEC6F3}">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142FFD30-5828-4F89-AC0C-C4A05B5F87CF}" type="sibTrans" cxnId="{F9B3B780-AF70-4523-AF79-398B9FFEC6F3}">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B706F939-228F-494C-8996-94939E2A3909}">
      <dgm:prSet phldrT="[文字]"/>
      <dgm:spPr>
        <a:noFill/>
        <a:ln w="38100">
          <a:noFill/>
        </a:ln>
      </dgm:spPr>
      <dgm:t>
        <a:bodyPr/>
        <a:lstStyle/>
        <a:p>
          <a:r>
            <a:rPr lang="zh-TW" altLang="en-US" dirty="0">
              <a:solidFill>
                <a:schemeClr val="bg1">
                  <a:lumMod val="95000"/>
                </a:schemeClr>
              </a:solidFill>
              <a:latin typeface="Adobe 繁黑體 Std B" panose="020B0700000000000000" pitchFamily="34" charset="-120"/>
              <a:ea typeface="Adobe 繁黑體 Std B" panose="020B0700000000000000" pitchFamily="34" charset="-120"/>
            </a:rPr>
            <a:t>列印積分證明</a:t>
          </a:r>
        </a:p>
      </dgm:t>
    </dgm:pt>
    <dgm:pt modelId="{924984AA-AE57-46BC-A24B-F0C1DFF48D9E}" type="parTrans" cxnId="{0A3C784F-116C-4816-9FED-C2DA7D2AA192}">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83919357-93B9-42F5-85DF-10E70FCB5A16}" type="sibTrans" cxnId="{0A3C784F-116C-4816-9FED-C2DA7D2AA192}">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E37FF980-9C53-4E03-8EB5-793293671FCF}">
      <dgm:prSet phldrT="[文字]"/>
      <dgm:spPr>
        <a:noFill/>
        <a:ln w="57150">
          <a:noFill/>
        </a:ln>
      </dgm:spPr>
      <dgm:t>
        <a:bodyPr/>
        <a:lstStyle/>
        <a:p>
          <a:r>
            <a:rPr lang="zh-TW" altLang="en-US" dirty="0">
              <a:solidFill>
                <a:schemeClr val="bg1">
                  <a:lumMod val="95000"/>
                </a:schemeClr>
              </a:solidFill>
              <a:latin typeface="Adobe 繁黑體 Std B" panose="020B0700000000000000" pitchFamily="34" charset="-120"/>
              <a:ea typeface="Adobe 繁黑體 Std B" panose="020B0700000000000000" pitchFamily="34" charset="-120"/>
            </a:rPr>
            <a:t>會員管理</a:t>
          </a:r>
        </a:p>
      </dgm:t>
    </dgm:pt>
    <dgm:pt modelId="{A758FFFC-F648-425D-ACE6-B734A7D1913E}" type="parTrans" cxnId="{AF0D105B-E589-430E-88BD-AF9CA6500115}">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DAA477B5-3447-4BF5-9411-3276C0F951E5}" type="sibTrans" cxnId="{AF0D105B-E589-430E-88BD-AF9CA6500115}">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D2E763EB-EDAA-42E5-B485-F93CEF2B3C25}" type="pres">
      <dgm:prSet presAssocID="{DDF80A3D-4EEC-46B6-927B-8650870A4C6E}" presName="Name0" presStyleCnt="0">
        <dgm:presLayoutVars>
          <dgm:chMax val="7"/>
          <dgm:chPref val="7"/>
          <dgm:dir/>
        </dgm:presLayoutVars>
      </dgm:prSet>
      <dgm:spPr/>
    </dgm:pt>
    <dgm:pt modelId="{F6F18871-5DCC-4D4F-AA8A-49AEE7735C7A}" type="pres">
      <dgm:prSet presAssocID="{DDF80A3D-4EEC-46B6-927B-8650870A4C6E}" presName="Name1" presStyleCnt="0"/>
      <dgm:spPr/>
    </dgm:pt>
    <dgm:pt modelId="{0AC1C81B-1798-43F1-A818-AB266C8D5881}" type="pres">
      <dgm:prSet presAssocID="{DDF80A3D-4EEC-46B6-927B-8650870A4C6E}" presName="cycle" presStyleCnt="0"/>
      <dgm:spPr/>
    </dgm:pt>
    <dgm:pt modelId="{DE2AF66F-B86D-4E79-A1F3-D989EC52B843}" type="pres">
      <dgm:prSet presAssocID="{DDF80A3D-4EEC-46B6-927B-8650870A4C6E}" presName="srcNode" presStyleLbl="node1" presStyleIdx="0" presStyleCnt="6"/>
      <dgm:spPr/>
    </dgm:pt>
    <dgm:pt modelId="{1FEB71A3-B22C-4496-BA8C-38FF0A0F2D5B}" type="pres">
      <dgm:prSet presAssocID="{DDF80A3D-4EEC-46B6-927B-8650870A4C6E}" presName="conn" presStyleLbl="parChTrans1D2" presStyleIdx="0" presStyleCnt="1"/>
      <dgm:spPr/>
    </dgm:pt>
    <dgm:pt modelId="{0624F294-AB28-481D-B9E9-070FFDA677A7}" type="pres">
      <dgm:prSet presAssocID="{DDF80A3D-4EEC-46B6-927B-8650870A4C6E}" presName="extraNode" presStyleLbl="node1" presStyleIdx="0" presStyleCnt="6"/>
      <dgm:spPr/>
    </dgm:pt>
    <dgm:pt modelId="{67B72150-FB61-4DF3-83BA-0CAEC713FD21}" type="pres">
      <dgm:prSet presAssocID="{DDF80A3D-4EEC-46B6-927B-8650870A4C6E}" presName="dstNode" presStyleLbl="node1" presStyleIdx="0" presStyleCnt="6"/>
      <dgm:spPr/>
    </dgm:pt>
    <dgm:pt modelId="{CBB6AC41-202B-4095-8FA6-2783EE89642B}" type="pres">
      <dgm:prSet presAssocID="{9D876038-A334-4F5C-B5A9-474A2385B24B}" presName="text_1" presStyleLbl="node1" presStyleIdx="0" presStyleCnt="6">
        <dgm:presLayoutVars>
          <dgm:bulletEnabled val="1"/>
        </dgm:presLayoutVars>
      </dgm:prSet>
      <dgm:spPr/>
    </dgm:pt>
    <dgm:pt modelId="{985B7D82-9A46-443D-8B31-C74730D613BD}" type="pres">
      <dgm:prSet presAssocID="{9D876038-A334-4F5C-B5A9-474A2385B24B}" presName="accent_1" presStyleCnt="0"/>
      <dgm:spPr/>
    </dgm:pt>
    <dgm:pt modelId="{0B716340-4402-47A9-80EE-0CE6D07D214B}" type="pres">
      <dgm:prSet presAssocID="{9D876038-A334-4F5C-B5A9-474A2385B24B}" presName="accentRepeatNode" presStyleLbl="solidFgAcc1" presStyleIdx="0" presStyleCnt="6"/>
      <dgm:spPr>
        <a:solidFill>
          <a:srgbClr val="C00000"/>
        </a:solidFill>
        <a:ln>
          <a:solidFill>
            <a:srgbClr val="C00000"/>
          </a:solidFill>
        </a:ln>
      </dgm:spPr>
    </dgm:pt>
    <dgm:pt modelId="{032488A1-3499-4F33-890A-66426A588354}" type="pres">
      <dgm:prSet presAssocID="{E37FF980-9C53-4E03-8EB5-793293671FCF}" presName="text_2" presStyleLbl="node1" presStyleIdx="1" presStyleCnt="6">
        <dgm:presLayoutVars>
          <dgm:bulletEnabled val="1"/>
        </dgm:presLayoutVars>
      </dgm:prSet>
      <dgm:spPr/>
    </dgm:pt>
    <dgm:pt modelId="{C99BF9E6-25C2-452A-A023-67B8281471B3}" type="pres">
      <dgm:prSet presAssocID="{E37FF980-9C53-4E03-8EB5-793293671FCF}" presName="accent_2" presStyleCnt="0"/>
      <dgm:spPr/>
    </dgm:pt>
    <dgm:pt modelId="{6C93D3D6-2DD4-4892-9A2B-C5B4EDC44654}" type="pres">
      <dgm:prSet presAssocID="{E37FF980-9C53-4E03-8EB5-793293671FCF}" presName="accentRepeatNode" presStyleLbl="solidFgAcc1" presStyleIdx="1" presStyleCnt="6"/>
      <dgm:spPr>
        <a:ln>
          <a:solidFill>
            <a:schemeClr val="bg2"/>
          </a:solidFill>
        </a:ln>
      </dgm:spPr>
    </dgm:pt>
    <dgm:pt modelId="{5B1C23B6-DE0E-4FCC-A9A9-C87BFCA40B3F}" type="pres">
      <dgm:prSet presAssocID="{ADEA5FEF-26DE-4D81-86B6-401515351B8C}" presName="text_3" presStyleLbl="node1" presStyleIdx="2" presStyleCnt="6">
        <dgm:presLayoutVars>
          <dgm:bulletEnabled val="1"/>
        </dgm:presLayoutVars>
      </dgm:prSet>
      <dgm:spPr/>
    </dgm:pt>
    <dgm:pt modelId="{9F40D4B5-3E04-4407-A60C-15DF04A83558}" type="pres">
      <dgm:prSet presAssocID="{ADEA5FEF-26DE-4D81-86B6-401515351B8C}" presName="accent_3" presStyleCnt="0"/>
      <dgm:spPr/>
    </dgm:pt>
    <dgm:pt modelId="{3C06A909-74B2-4EFC-AAA8-D83F7BE08551}" type="pres">
      <dgm:prSet presAssocID="{ADEA5FEF-26DE-4D81-86B6-401515351B8C}" presName="accentRepeatNode" presStyleLbl="solidFgAcc1" presStyleIdx="2" presStyleCnt="6"/>
      <dgm:spPr>
        <a:ln>
          <a:solidFill>
            <a:schemeClr val="bg2"/>
          </a:solidFill>
        </a:ln>
      </dgm:spPr>
    </dgm:pt>
    <dgm:pt modelId="{4C02238B-1DA9-4921-9BA2-7733C0650618}" type="pres">
      <dgm:prSet presAssocID="{7EEB96C5-31CC-4589-99FF-4CA04D1F3C9A}" presName="text_4" presStyleLbl="node1" presStyleIdx="3" presStyleCnt="6">
        <dgm:presLayoutVars>
          <dgm:bulletEnabled val="1"/>
        </dgm:presLayoutVars>
      </dgm:prSet>
      <dgm:spPr/>
    </dgm:pt>
    <dgm:pt modelId="{0996E867-5556-40FB-96F0-301E3DB12C72}" type="pres">
      <dgm:prSet presAssocID="{7EEB96C5-31CC-4589-99FF-4CA04D1F3C9A}" presName="accent_4" presStyleCnt="0"/>
      <dgm:spPr/>
    </dgm:pt>
    <dgm:pt modelId="{B8D90F78-5972-4A02-8486-3DA590CF280A}" type="pres">
      <dgm:prSet presAssocID="{7EEB96C5-31CC-4589-99FF-4CA04D1F3C9A}" presName="accentRepeatNode" presStyleLbl="solidFgAcc1" presStyleIdx="3" presStyleCnt="6"/>
      <dgm:spPr>
        <a:ln>
          <a:solidFill>
            <a:schemeClr val="bg2"/>
          </a:solidFill>
        </a:ln>
      </dgm:spPr>
    </dgm:pt>
    <dgm:pt modelId="{E5BF0C9D-E4CB-4133-8831-C5E55B288235}" type="pres">
      <dgm:prSet presAssocID="{2AF1E9D9-5CB1-46A0-A252-5E8F5DD4DCB1}" presName="text_5" presStyleLbl="node1" presStyleIdx="4" presStyleCnt="6">
        <dgm:presLayoutVars>
          <dgm:bulletEnabled val="1"/>
        </dgm:presLayoutVars>
      </dgm:prSet>
      <dgm:spPr/>
    </dgm:pt>
    <dgm:pt modelId="{36823B3F-6F7B-4525-AC3D-930A466FB5B9}" type="pres">
      <dgm:prSet presAssocID="{2AF1E9D9-5CB1-46A0-A252-5E8F5DD4DCB1}" presName="accent_5" presStyleCnt="0"/>
      <dgm:spPr/>
    </dgm:pt>
    <dgm:pt modelId="{6F1703D2-5A9B-4D97-BE2B-BF975E1D38A0}" type="pres">
      <dgm:prSet presAssocID="{2AF1E9D9-5CB1-46A0-A252-5E8F5DD4DCB1}" presName="accentRepeatNode" presStyleLbl="solidFgAcc1" presStyleIdx="4" presStyleCnt="6"/>
      <dgm:spPr>
        <a:ln>
          <a:solidFill>
            <a:schemeClr val="bg2"/>
          </a:solidFill>
        </a:ln>
      </dgm:spPr>
    </dgm:pt>
    <dgm:pt modelId="{4B966C31-0AF5-4357-8098-48DCF9E7BDE6}" type="pres">
      <dgm:prSet presAssocID="{B706F939-228F-494C-8996-94939E2A3909}" presName="text_6" presStyleLbl="node1" presStyleIdx="5" presStyleCnt="6">
        <dgm:presLayoutVars>
          <dgm:bulletEnabled val="1"/>
        </dgm:presLayoutVars>
      </dgm:prSet>
      <dgm:spPr/>
    </dgm:pt>
    <dgm:pt modelId="{6AF7C572-A1A4-42EC-8C87-745A64B68C41}" type="pres">
      <dgm:prSet presAssocID="{B706F939-228F-494C-8996-94939E2A3909}" presName="accent_6" presStyleCnt="0"/>
      <dgm:spPr/>
    </dgm:pt>
    <dgm:pt modelId="{B8EB3D2C-EC01-4920-BF7A-9AF50C99D7A9}" type="pres">
      <dgm:prSet presAssocID="{B706F939-228F-494C-8996-94939E2A3909}" presName="accentRepeatNode" presStyleLbl="solidFgAcc1" presStyleIdx="5" presStyleCnt="6"/>
      <dgm:spPr>
        <a:ln>
          <a:solidFill>
            <a:schemeClr val="bg2"/>
          </a:solidFill>
        </a:ln>
      </dgm:spPr>
    </dgm:pt>
  </dgm:ptLst>
  <dgm:cxnLst>
    <dgm:cxn modelId="{A9981E0D-C017-415E-8DF4-94C560705B9A}" type="presOf" srcId="{9D876038-A334-4F5C-B5A9-474A2385B24B}" destId="{CBB6AC41-202B-4095-8FA6-2783EE89642B}" srcOrd="0" destOrd="0" presId="urn:microsoft.com/office/officeart/2008/layout/VerticalCurvedList"/>
    <dgm:cxn modelId="{D4303813-77D5-455C-B579-500504AC5682}" srcId="{DDF80A3D-4EEC-46B6-927B-8650870A4C6E}" destId="{9D876038-A334-4F5C-B5A9-474A2385B24B}" srcOrd="0" destOrd="0" parTransId="{355AF2C3-DA90-4C63-9B78-92B66B00C744}" sibTransId="{E1575A78-6113-4A6B-97DD-5BAE2A4C56CD}"/>
    <dgm:cxn modelId="{B0E4A330-73BC-4330-BF94-ECBF4FBAA621}" srcId="{DDF80A3D-4EEC-46B6-927B-8650870A4C6E}" destId="{ADEA5FEF-26DE-4D81-86B6-401515351B8C}" srcOrd="2" destOrd="0" parTransId="{3C623882-87E9-4766-8A2C-8D2E85E75E3B}" sibTransId="{6F8893B7-DE77-4EE3-8F02-7C8F5EE7C833}"/>
    <dgm:cxn modelId="{AF0D105B-E589-430E-88BD-AF9CA6500115}" srcId="{DDF80A3D-4EEC-46B6-927B-8650870A4C6E}" destId="{E37FF980-9C53-4E03-8EB5-793293671FCF}" srcOrd="1" destOrd="0" parTransId="{A758FFFC-F648-425D-ACE6-B734A7D1913E}" sibTransId="{DAA477B5-3447-4BF5-9411-3276C0F951E5}"/>
    <dgm:cxn modelId="{B0FA685B-8387-40A5-9AB3-C94807B38FF3}" type="presOf" srcId="{DDF80A3D-4EEC-46B6-927B-8650870A4C6E}" destId="{D2E763EB-EDAA-42E5-B485-F93CEF2B3C25}" srcOrd="0" destOrd="0" presId="urn:microsoft.com/office/officeart/2008/layout/VerticalCurvedList"/>
    <dgm:cxn modelId="{65727A46-DD34-473F-846C-74A40A8F6E19}" type="presOf" srcId="{B706F939-228F-494C-8996-94939E2A3909}" destId="{4B966C31-0AF5-4357-8098-48DCF9E7BDE6}" srcOrd="0" destOrd="0" presId="urn:microsoft.com/office/officeart/2008/layout/VerticalCurvedList"/>
    <dgm:cxn modelId="{CA615568-B52F-455C-A159-DE3E0D37AA9C}" srcId="{DDF80A3D-4EEC-46B6-927B-8650870A4C6E}" destId="{7EEB96C5-31CC-4589-99FF-4CA04D1F3C9A}" srcOrd="3" destOrd="0" parTransId="{28F670F6-3A0F-4A1B-9007-183B0293793A}" sibTransId="{CA499056-08AE-4339-93DE-F75E6FA6B8B8}"/>
    <dgm:cxn modelId="{0A3C784F-116C-4816-9FED-C2DA7D2AA192}" srcId="{DDF80A3D-4EEC-46B6-927B-8650870A4C6E}" destId="{B706F939-228F-494C-8996-94939E2A3909}" srcOrd="5" destOrd="0" parTransId="{924984AA-AE57-46BC-A24B-F0C1DFF48D9E}" sibTransId="{83919357-93B9-42F5-85DF-10E70FCB5A16}"/>
    <dgm:cxn modelId="{1B4E9F6F-9E55-4BB3-99E8-14A31952DB4E}" type="presOf" srcId="{E37FF980-9C53-4E03-8EB5-793293671FCF}" destId="{032488A1-3499-4F33-890A-66426A588354}" srcOrd="0" destOrd="0" presId="urn:microsoft.com/office/officeart/2008/layout/VerticalCurvedList"/>
    <dgm:cxn modelId="{71645F76-266E-4F4B-8C68-D83F75CAC7C5}" type="presOf" srcId="{2AF1E9D9-5CB1-46A0-A252-5E8F5DD4DCB1}" destId="{E5BF0C9D-E4CB-4133-8831-C5E55B288235}" srcOrd="0" destOrd="0" presId="urn:microsoft.com/office/officeart/2008/layout/VerticalCurvedList"/>
    <dgm:cxn modelId="{F9B3B780-AF70-4523-AF79-398B9FFEC6F3}" srcId="{DDF80A3D-4EEC-46B6-927B-8650870A4C6E}" destId="{2AF1E9D9-5CB1-46A0-A252-5E8F5DD4DCB1}" srcOrd="4" destOrd="0" parTransId="{61780960-4379-4DB1-A952-5D15FBB8B6E7}" sibTransId="{142FFD30-5828-4F89-AC0C-C4A05B5F87CF}"/>
    <dgm:cxn modelId="{AEC8FD93-661B-4A44-9F10-04D384E65CF2}" type="presOf" srcId="{ADEA5FEF-26DE-4D81-86B6-401515351B8C}" destId="{5B1C23B6-DE0E-4FCC-A9A9-C87BFCA40B3F}" srcOrd="0" destOrd="0" presId="urn:microsoft.com/office/officeart/2008/layout/VerticalCurvedList"/>
    <dgm:cxn modelId="{C367D2A8-9F55-4D2D-B51D-8E84FF32EB21}" type="presOf" srcId="{7EEB96C5-31CC-4589-99FF-4CA04D1F3C9A}" destId="{4C02238B-1DA9-4921-9BA2-7733C0650618}" srcOrd="0" destOrd="0" presId="urn:microsoft.com/office/officeart/2008/layout/VerticalCurvedList"/>
    <dgm:cxn modelId="{408AF3DA-1C6B-44E2-BBC5-F2389A58B3E7}" type="presOf" srcId="{E1575A78-6113-4A6B-97DD-5BAE2A4C56CD}" destId="{1FEB71A3-B22C-4496-BA8C-38FF0A0F2D5B}" srcOrd="0" destOrd="0" presId="urn:microsoft.com/office/officeart/2008/layout/VerticalCurvedList"/>
    <dgm:cxn modelId="{651FC416-2105-4328-9F88-E7795558A829}" type="presParOf" srcId="{D2E763EB-EDAA-42E5-B485-F93CEF2B3C25}" destId="{F6F18871-5DCC-4D4F-AA8A-49AEE7735C7A}" srcOrd="0" destOrd="0" presId="urn:microsoft.com/office/officeart/2008/layout/VerticalCurvedList"/>
    <dgm:cxn modelId="{8FBF1C3B-F8CF-4AA8-8A63-47531A7F1AAE}" type="presParOf" srcId="{F6F18871-5DCC-4D4F-AA8A-49AEE7735C7A}" destId="{0AC1C81B-1798-43F1-A818-AB266C8D5881}" srcOrd="0" destOrd="0" presId="urn:microsoft.com/office/officeart/2008/layout/VerticalCurvedList"/>
    <dgm:cxn modelId="{9B4F9E81-213D-4666-9677-A3190CD79C00}" type="presParOf" srcId="{0AC1C81B-1798-43F1-A818-AB266C8D5881}" destId="{DE2AF66F-B86D-4E79-A1F3-D989EC52B843}" srcOrd="0" destOrd="0" presId="urn:microsoft.com/office/officeart/2008/layout/VerticalCurvedList"/>
    <dgm:cxn modelId="{29B7701D-7A0D-459E-9FF9-DBD6F515040A}" type="presParOf" srcId="{0AC1C81B-1798-43F1-A818-AB266C8D5881}" destId="{1FEB71A3-B22C-4496-BA8C-38FF0A0F2D5B}" srcOrd="1" destOrd="0" presId="urn:microsoft.com/office/officeart/2008/layout/VerticalCurvedList"/>
    <dgm:cxn modelId="{2EB63F0D-A857-40FF-8FB1-2BB14A5ED205}" type="presParOf" srcId="{0AC1C81B-1798-43F1-A818-AB266C8D5881}" destId="{0624F294-AB28-481D-B9E9-070FFDA677A7}" srcOrd="2" destOrd="0" presId="urn:microsoft.com/office/officeart/2008/layout/VerticalCurvedList"/>
    <dgm:cxn modelId="{BE47902F-E8C9-4C17-B42A-E2EF900B7761}" type="presParOf" srcId="{0AC1C81B-1798-43F1-A818-AB266C8D5881}" destId="{67B72150-FB61-4DF3-83BA-0CAEC713FD21}" srcOrd="3" destOrd="0" presId="urn:microsoft.com/office/officeart/2008/layout/VerticalCurvedList"/>
    <dgm:cxn modelId="{E0E06BD8-71FD-460B-B6D0-5CE10BDB9682}" type="presParOf" srcId="{F6F18871-5DCC-4D4F-AA8A-49AEE7735C7A}" destId="{CBB6AC41-202B-4095-8FA6-2783EE89642B}" srcOrd="1" destOrd="0" presId="urn:microsoft.com/office/officeart/2008/layout/VerticalCurvedList"/>
    <dgm:cxn modelId="{60B38462-8F5D-4DED-8E5A-EF9E7CD4AD66}" type="presParOf" srcId="{F6F18871-5DCC-4D4F-AA8A-49AEE7735C7A}" destId="{985B7D82-9A46-443D-8B31-C74730D613BD}" srcOrd="2" destOrd="0" presId="urn:microsoft.com/office/officeart/2008/layout/VerticalCurvedList"/>
    <dgm:cxn modelId="{B6CD067A-B9D8-4CA7-814A-6F92F54F0C1F}" type="presParOf" srcId="{985B7D82-9A46-443D-8B31-C74730D613BD}" destId="{0B716340-4402-47A9-80EE-0CE6D07D214B}" srcOrd="0" destOrd="0" presId="urn:microsoft.com/office/officeart/2008/layout/VerticalCurvedList"/>
    <dgm:cxn modelId="{A1E58584-B76E-492B-A623-982C1224B809}" type="presParOf" srcId="{F6F18871-5DCC-4D4F-AA8A-49AEE7735C7A}" destId="{032488A1-3499-4F33-890A-66426A588354}" srcOrd="3" destOrd="0" presId="urn:microsoft.com/office/officeart/2008/layout/VerticalCurvedList"/>
    <dgm:cxn modelId="{C920204B-AE21-4114-BF65-CD215E365A8A}" type="presParOf" srcId="{F6F18871-5DCC-4D4F-AA8A-49AEE7735C7A}" destId="{C99BF9E6-25C2-452A-A023-67B8281471B3}" srcOrd="4" destOrd="0" presId="urn:microsoft.com/office/officeart/2008/layout/VerticalCurvedList"/>
    <dgm:cxn modelId="{0CA2B8DE-8BB9-456E-BF2B-6E31FAF9CEB6}" type="presParOf" srcId="{C99BF9E6-25C2-452A-A023-67B8281471B3}" destId="{6C93D3D6-2DD4-4892-9A2B-C5B4EDC44654}" srcOrd="0" destOrd="0" presId="urn:microsoft.com/office/officeart/2008/layout/VerticalCurvedList"/>
    <dgm:cxn modelId="{67413397-1B56-49FA-A8ED-D2A8E6F139EA}" type="presParOf" srcId="{F6F18871-5DCC-4D4F-AA8A-49AEE7735C7A}" destId="{5B1C23B6-DE0E-4FCC-A9A9-C87BFCA40B3F}" srcOrd="5" destOrd="0" presId="urn:microsoft.com/office/officeart/2008/layout/VerticalCurvedList"/>
    <dgm:cxn modelId="{41BBC1DF-D0FA-465F-AF30-32B737AB79F8}" type="presParOf" srcId="{F6F18871-5DCC-4D4F-AA8A-49AEE7735C7A}" destId="{9F40D4B5-3E04-4407-A60C-15DF04A83558}" srcOrd="6" destOrd="0" presId="urn:microsoft.com/office/officeart/2008/layout/VerticalCurvedList"/>
    <dgm:cxn modelId="{1DEDE739-DC07-43A0-8D18-71E6A98D3DFD}" type="presParOf" srcId="{9F40D4B5-3E04-4407-A60C-15DF04A83558}" destId="{3C06A909-74B2-4EFC-AAA8-D83F7BE08551}" srcOrd="0" destOrd="0" presId="urn:microsoft.com/office/officeart/2008/layout/VerticalCurvedList"/>
    <dgm:cxn modelId="{D3A7461A-8243-4891-A49C-C4FBBF752BC5}" type="presParOf" srcId="{F6F18871-5DCC-4D4F-AA8A-49AEE7735C7A}" destId="{4C02238B-1DA9-4921-9BA2-7733C0650618}" srcOrd="7" destOrd="0" presId="urn:microsoft.com/office/officeart/2008/layout/VerticalCurvedList"/>
    <dgm:cxn modelId="{7F37BE6C-23BE-4CA5-B515-20AFDB20C03E}" type="presParOf" srcId="{F6F18871-5DCC-4D4F-AA8A-49AEE7735C7A}" destId="{0996E867-5556-40FB-96F0-301E3DB12C72}" srcOrd="8" destOrd="0" presId="urn:microsoft.com/office/officeart/2008/layout/VerticalCurvedList"/>
    <dgm:cxn modelId="{C6A98BFC-E8AF-4422-8177-3A584AFF1383}" type="presParOf" srcId="{0996E867-5556-40FB-96F0-301E3DB12C72}" destId="{B8D90F78-5972-4A02-8486-3DA590CF280A}" srcOrd="0" destOrd="0" presId="urn:microsoft.com/office/officeart/2008/layout/VerticalCurvedList"/>
    <dgm:cxn modelId="{3FC9BB3F-BDEE-42AE-A433-D91CAE6E1E11}" type="presParOf" srcId="{F6F18871-5DCC-4D4F-AA8A-49AEE7735C7A}" destId="{E5BF0C9D-E4CB-4133-8831-C5E55B288235}" srcOrd="9" destOrd="0" presId="urn:microsoft.com/office/officeart/2008/layout/VerticalCurvedList"/>
    <dgm:cxn modelId="{AF633A3C-D9BC-49F5-9BEF-6E7D325BBF7A}" type="presParOf" srcId="{F6F18871-5DCC-4D4F-AA8A-49AEE7735C7A}" destId="{36823B3F-6F7B-4525-AC3D-930A466FB5B9}" srcOrd="10" destOrd="0" presId="urn:microsoft.com/office/officeart/2008/layout/VerticalCurvedList"/>
    <dgm:cxn modelId="{22CCB3DC-958B-4966-ADFE-5BBF16F81982}" type="presParOf" srcId="{36823B3F-6F7B-4525-AC3D-930A466FB5B9}" destId="{6F1703D2-5A9B-4D97-BE2B-BF975E1D38A0}" srcOrd="0" destOrd="0" presId="urn:microsoft.com/office/officeart/2008/layout/VerticalCurvedList"/>
    <dgm:cxn modelId="{91112F05-C2D9-4FF1-AFA5-1E9BF41D6310}" type="presParOf" srcId="{F6F18871-5DCC-4D4F-AA8A-49AEE7735C7A}" destId="{4B966C31-0AF5-4357-8098-48DCF9E7BDE6}" srcOrd="11" destOrd="0" presId="urn:microsoft.com/office/officeart/2008/layout/VerticalCurvedList"/>
    <dgm:cxn modelId="{AB41B691-1111-44DD-8EFA-6356617127AD}" type="presParOf" srcId="{F6F18871-5DCC-4D4F-AA8A-49AEE7735C7A}" destId="{6AF7C572-A1A4-42EC-8C87-745A64B68C41}" srcOrd="12" destOrd="0" presId="urn:microsoft.com/office/officeart/2008/layout/VerticalCurvedList"/>
    <dgm:cxn modelId="{8E497104-2656-4F4B-A641-01458AE23BDB}" type="presParOf" srcId="{6AF7C572-A1A4-42EC-8C87-745A64B68C41}" destId="{B8EB3D2C-EC01-4920-BF7A-9AF50C99D7A9}" srcOrd="0" destOrd="0" presId="urn:microsoft.com/office/officeart/2008/layout/VerticalCurvedList"/>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F80A3D-4EEC-46B6-927B-8650870A4C6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9D876038-A334-4F5C-B5A9-474A2385B24B}">
      <dgm:prSet phldrT="[文字]" custT="1"/>
      <dgm:spPr>
        <a:noFill/>
        <a:ln w="57150">
          <a:noFill/>
        </a:ln>
      </dgm:spPr>
      <dgm:t>
        <a:bodyPr/>
        <a:lstStyle/>
        <a:p>
          <a:r>
            <a:rPr lang="en-US" altLang="zh-TW" sz="2800" dirty="0">
              <a:solidFill>
                <a:schemeClr val="tx1"/>
              </a:solidFill>
              <a:latin typeface="Adobe 繁黑體 Std B" panose="020B0700000000000000" pitchFamily="34" charset="-120"/>
              <a:ea typeface="Adobe 繁黑體 Std B" panose="020B0700000000000000" pitchFamily="34" charset="-120"/>
            </a:rPr>
            <a:t>6</a:t>
          </a:r>
          <a:r>
            <a:rPr lang="zh-TW" altLang="en-US" sz="2800" dirty="0">
              <a:solidFill>
                <a:schemeClr val="tx1"/>
              </a:solidFill>
              <a:latin typeface="Adobe 繁黑體 Std B" panose="020B0700000000000000" pitchFamily="34" charset="-120"/>
              <a:ea typeface="Adobe 繁黑體 Std B" panose="020B0700000000000000" pitchFamily="34" charset="-120"/>
            </a:rPr>
            <a:t>題庫式隨機測驗</a:t>
          </a:r>
        </a:p>
      </dgm:t>
    </dgm:pt>
    <dgm:pt modelId="{355AF2C3-DA90-4C63-9B78-92B66B00C744}" type="parTrans" cxnId="{D4303813-77D5-455C-B579-500504AC5682}">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E1575A78-6113-4A6B-97DD-5BAE2A4C56CD}" type="sibTrans" cxnId="{D4303813-77D5-455C-B579-500504AC5682}">
      <dgm:prSet/>
      <dgm:spPr>
        <a:ln>
          <a:solidFill>
            <a:srgbClr val="C00000"/>
          </a:solidFill>
        </a:ln>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D2E763EB-EDAA-42E5-B485-F93CEF2B3C25}" type="pres">
      <dgm:prSet presAssocID="{DDF80A3D-4EEC-46B6-927B-8650870A4C6E}" presName="Name0" presStyleCnt="0">
        <dgm:presLayoutVars>
          <dgm:chMax val="7"/>
          <dgm:chPref val="7"/>
          <dgm:dir/>
        </dgm:presLayoutVars>
      </dgm:prSet>
      <dgm:spPr/>
    </dgm:pt>
    <dgm:pt modelId="{F6F18871-5DCC-4D4F-AA8A-49AEE7735C7A}" type="pres">
      <dgm:prSet presAssocID="{DDF80A3D-4EEC-46B6-927B-8650870A4C6E}" presName="Name1" presStyleCnt="0"/>
      <dgm:spPr/>
    </dgm:pt>
    <dgm:pt modelId="{0AC1C81B-1798-43F1-A818-AB266C8D5881}" type="pres">
      <dgm:prSet presAssocID="{DDF80A3D-4EEC-46B6-927B-8650870A4C6E}" presName="cycle" presStyleCnt="0"/>
      <dgm:spPr/>
    </dgm:pt>
    <dgm:pt modelId="{DE2AF66F-B86D-4E79-A1F3-D989EC52B843}" type="pres">
      <dgm:prSet presAssocID="{DDF80A3D-4EEC-46B6-927B-8650870A4C6E}" presName="srcNode" presStyleLbl="node1" presStyleIdx="0" presStyleCnt="1"/>
      <dgm:spPr/>
    </dgm:pt>
    <dgm:pt modelId="{1FEB71A3-B22C-4496-BA8C-38FF0A0F2D5B}" type="pres">
      <dgm:prSet presAssocID="{DDF80A3D-4EEC-46B6-927B-8650870A4C6E}" presName="conn" presStyleLbl="parChTrans1D2" presStyleIdx="0" presStyleCnt="1"/>
      <dgm:spPr/>
    </dgm:pt>
    <dgm:pt modelId="{0624F294-AB28-481D-B9E9-070FFDA677A7}" type="pres">
      <dgm:prSet presAssocID="{DDF80A3D-4EEC-46B6-927B-8650870A4C6E}" presName="extraNode" presStyleLbl="node1" presStyleIdx="0" presStyleCnt="1"/>
      <dgm:spPr/>
    </dgm:pt>
    <dgm:pt modelId="{67B72150-FB61-4DF3-83BA-0CAEC713FD21}" type="pres">
      <dgm:prSet presAssocID="{DDF80A3D-4EEC-46B6-927B-8650870A4C6E}" presName="dstNode" presStyleLbl="node1" presStyleIdx="0" presStyleCnt="1"/>
      <dgm:spPr/>
    </dgm:pt>
    <dgm:pt modelId="{CBB6AC41-202B-4095-8FA6-2783EE89642B}" type="pres">
      <dgm:prSet presAssocID="{9D876038-A334-4F5C-B5A9-474A2385B24B}" presName="text_1" presStyleLbl="node1" presStyleIdx="0" presStyleCnt="1">
        <dgm:presLayoutVars>
          <dgm:bulletEnabled val="1"/>
        </dgm:presLayoutVars>
      </dgm:prSet>
      <dgm:spPr/>
    </dgm:pt>
    <dgm:pt modelId="{985B7D82-9A46-443D-8B31-C74730D613BD}" type="pres">
      <dgm:prSet presAssocID="{9D876038-A334-4F5C-B5A9-474A2385B24B}" presName="accent_1" presStyleCnt="0"/>
      <dgm:spPr/>
    </dgm:pt>
    <dgm:pt modelId="{0B716340-4402-47A9-80EE-0CE6D07D214B}" type="pres">
      <dgm:prSet presAssocID="{9D876038-A334-4F5C-B5A9-474A2385B24B}" presName="accentRepeatNode" presStyleLbl="solidFgAcc1" presStyleIdx="0" presStyleCnt="1"/>
      <dgm:spPr>
        <a:solidFill>
          <a:srgbClr val="C00000"/>
        </a:solidFill>
        <a:ln>
          <a:solidFill>
            <a:srgbClr val="C00000"/>
          </a:solidFill>
        </a:ln>
      </dgm:spPr>
    </dgm:pt>
  </dgm:ptLst>
  <dgm:cxnLst>
    <dgm:cxn modelId="{2B6E8300-B79C-4D31-B071-CA99BAEAFFC4}" type="presOf" srcId="{E1575A78-6113-4A6B-97DD-5BAE2A4C56CD}" destId="{1FEB71A3-B22C-4496-BA8C-38FF0A0F2D5B}" srcOrd="0" destOrd="0" presId="urn:microsoft.com/office/officeart/2008/layout/VerticalCurvedList"/>
    <dgm:cxn modelId="{D4303813-77D5-455C-B579-500504AC5682}" srcId="{DDF80A3D-4EEC-46B6-927B-8650870A4C6E}" destId="{9D876038-A334-4F5C-B5A9-474A2385B24B}" srcOrd="0" destOrd="0" parTransId="{355AF2C3-DA90-4C63-9B78-92B66B00C744}" sibTransId="{E1575A78-6113-4A6B-97DD-5BAE2A4C56CD}"/>
    <dgm:cxn modelId="{FA265152-902F-454A-8DDE-47E62DAC1F7F}" type="presOf" srcId="{9D876038-A334-4F5C-B5A9-474A2385B24B}" destId="{CBB6AC41-202B-4095-8FA6-2783EE89642B}" srcOrd="0" destOrd="0" presId="urn:microsoft.com/office/officeart/2008/layout/VerticalCurvedList"/>
    <dgm:cxn modelId="{DC26A4AA-6833-4B5F-9947-4BF90434B3DB}" type="presOf" srcId="{DDF80A3D-4EEC-46B6-927B-8650870A4C6E}" destId="{D2E763EB-EDAA-42E5-B485-F93CEF2B3C25}" srcOrd="0" destOrd="0" presId="urn:microsoft.com/office/officeart/2008/layout/VerticalCurvedList"/>
    <dgm:cxn modelId="{6EAB9E91-3927-4A89-A075-86BC248188BF}" type="presParOf" srcId="{D2E763EB-EDAA-42E5-B485-F93CEF2B3C25}" destId="{F6F18871-5DCC-4D4F-AA8A-49AEE7735C7A}" srcOrd="0" destOrd="0" presId="urn:microsoft.com/office/officeart/2008/layout/VerticalCurvedList"/>
    <dgm:cxn modelId="{8153F185-6493-4943-8989-1F4621DE7B0D}" type="presParOf" srcId="{F6F18871-5DCC-4D4F-AA8A-49AEE7735C7A}" destId="{0AC1C81B-1798-43F1-A818-AB266C8D5881}" srcOrd="0" destOrd="0" presId="urn:microsoft.com/office/officeart/2008/layout/VerticalCurvedList"/>
    <dgm:cxn modelId="{86A2A3AB-C3E2-4603-8995-50A0C92CC0D0}" type="presParOf" srcId="{0AC1C81B-1798-43F1-A818-AB266C8D5881}" destId="{DE2AF66F-B86D-4E79-A1F3-D989EC52B843}" srcOrd="0" destOrd="0" presId="urn:microsoft.com/office/officeart/2008/layout/VerticalCurvedList"/>
    <dgm:cxn modelId="{805FEB59-5572-4DAA-81E4-37C2398A3453}" type="presParOf" srcId="{0AC1C81B-1798-43F1-A818-AB266C8D5881}" destId="{1FEB71A3-B22C-4496-BA8C-38FF0A0F2D5B}" srcOrd="1" destOrd="0" presId="urn:microsoft.com/office/officeart/2008/layout/VerticalCurvedList"/>
    <dgm:cxn modelId="{4498C67D-BC5E-47A6-9454-B837CE759869}" type="presParOf" srcId="{0AC1C81B-1798-43F1-A818-AB266C8D5881}" destId="{0624F294-AB28-481D-B9E9-070FFDA677A7}" srcOrd="2" destOrd="0" presId="urn:microsoft.com/office/officeart/2008/layout/VerticalCurvedList"/>
    <dgm:cxn modelId="{4DBBAC1F-BDBD-4276-8E35-AB8888BD53D7}" type="presParOf" srcId="{0AC1C81B-1798-43F1-A818-AB266C8D5881}" destId="{67B72150-FB61-4DF3-83BA-0CAEC713FD21}" srcOrd="3" destOrd="0" presId="urn:microsoft.com/office/officeart/2008/layout/VerticalCurvedList"/>
    <dgm:cxn modelId="{7EB48819-A273-4F6A-B6AA-32F11CA7EAE8}" type="presParOf" srcId="{F6F18871-5DCC-4D4F-AA8A-49AEE7735C7A}" destId="{CBB6AC41-202B-4095-8FA6-2783EE89642B}" srcOrd="1" destOrd="0" presId="urn:microsoft.com/office/officeart/2008/layout/VerticalCurvedList"/>
    <dgm:cxn modelId="{47A6FB7E-3DA7-4B05-8403-103E6504E329}" type="presParOf" srcId="{F6F18871-5DCC-4D4F-AA8A-49AEE7735C7A}" destId="{985B7D82-9A46-443D-8B31-C74730D613BD}" srcOrd="2" destOrd="0" presId="urn:microsoft.com/office/officeart/2008/layout/VerticalCurvedList"/>
    <dgm:cxn modelId="{6B549434-E4F0-4691-8B55-40326D69BF8C}" type="presParOf" srcId="{985B7D82-9A46-443D-8B31-C74730D613BD}" destId="{0B716340-4402-47A9-80EE-0CE6D07D214B}" srcOrd="0" destOrd="0" presId="urn:microsoft.com/office/officeart/2008/layout/VerticalCurv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F80A3D-4EEC-46B6-927B-8650870A4C6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9D876038-A334-4F5C-B5A9-474A2385B24B}">
      <dgm:prSet phldrT="[文字]" custT="1"/>
      <dgm:spPr>
        <a:noFill/>
        <a:ln w="57150">
          <a:noFill/>
        </a:ln>
      </dgm:spPr>
      <dgm:t>
        <a:bodyPr/>
        <a:lstStyle/>
        <a:p>
          <a:r>
            <a:rPr lang="en-US" altLang="zh-TW" sz="2800" dirty="0">
              <a:solidFill>
                <a:schemeClr val="tx1"/>
              </a:solidFill>
              <a:latin typeface="Adobe 繁黑體 Std B" panose="020B0700000000000000" pitchFamily="34" charset="-120"/>
              <a:ea typeface="Adobe 繁黑體 Std B" panose="020B0700000000000000" pitchFamily="34" charset="-120"/>
            </a:rPr>
            <a:t>7</a:t>
          </a:r>
          <a:r>
            <a:rPr lang="zh-TW" altLang="en-US" sz="2800" dirty="0">
              <a:solidFill>
                <a:schemeClr val="tx1"/>
              </a:solidFill>
              <a:latin typeface="Adobe 繁黑體 Std B" panose="020B0700000000000000" pitchFamily="34" charset="-120"/>
              <a:ea typeface="Adobe 繁黑體 Std B" panose="020B0700000000000000" pitchFamily="34" charset="-120"/>
            </a:rPr>
            <a:t>列印積分證明</a:t>
          </a:r>
        </a:p>
      </dgm:t>
    </dgm:pt>
    <dgm:pt modelId="{355AF2C3-DA90-4C63-9B78-92B66B00C744}" type="parTrans" cxnId="{D4303813-77D5-455C-B579-500504AC5682}">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E1575A78-6113-4A6B-97DD-5BAE2A4C56CD}" type="sibTrans" cxnId="{D4303813-77D5-455C-B579-500504AC5682}">
      <dgm:prSet/>
      <dgm:spPr>
        <a:ln>
          <a:solidFill>
            <a:srgbClr val="C00000"/>
          </a:solidFill>
        </a:ln>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ADEA5FEF-26DE-4D81-86B6-401515351B8C}">
      <dgm:prSet phldrT="[文字]"/>
      <dgm:spPr>
        <a:noFill/>
        <a:ln w="57150">
          <a:noFill/>
        </a:ln>
      </dgm:spPr>
      <dgm:t>
        <a:bodyPr/>
        <a:lstStyle/>
        <a:p>
          <a:r>
            <a:rPr lang="zh-TW" altLang="en-US" dirty="0">
              <a:solidFill>
                <a:schemeClr val="bg1">
                  <a:lumMod val="95000"/>
                </a:schemeClr>
              </a:solidFill>
              <a:latin typeface="Adobe 繁黑體 Std B" panose="020B0700000000000000" pitchFamily="34" charset="-120"/>
              <a:ea typeface="Adobe 繁黑體 Std B" panose="020B0700000000000000" pitchFamily="34" charset="-120"/>
            </a:rPr>
            <a:t>購買課程</a:t>
          </a:r>
          <a:r>
            <a:rPr lang="en-US" altLang="zh-TW" dirty="0">
              <a:solidFill>
                <a:schemeClr val="bg1">
                  <a:lumMod val="95000"/>
                </a:schemeClr>
              </a:solidFill>
              <a:latin typeface="Adobe 繁黑體 Std B" panose="020B0700000000000000" pitchFamily="34" charset="-120"/>
              <a:ea typeface="Adobe 繁黑體 Std B" panose="020B0700000000000000" pitchFamily="34" charset="-120"/>
            </a:rPr>
            <a:t>-&gt;</a:t>
          </a:r>
          <a:r>
            <a:rPr lang="zh-TW" altLang="en-US" dirty="0">
              <a:solidFill>
                <a:schemeClr val="bg1">
                  <a:lumMod val="95000"/>
                </a:schemeClr>
              </a:solidFill>
              <a:latin typeface="Adobe 繁黑體 Std B" panose="020B0700000000000000" pitchFamily="34" charset="-120"/>
              <a:ea typeface="Adobe 繁黑體 Std B" panose="020B0700000000000000" pitchFamily="34" charset="-120"/>
            </a:rPr>
            <a:t>觀看課程</a:t>
          </a:r>
          <a:r>
            <a:rPr lang="en-US" altLang="zh-TW" dirty="0">
              <a:solidFill>
                <a:schemeClr val="bg1">
                  <a:lumMod val="95000"/>
                </a:schemeClr>
              </a:solidFill>
              <a:latin typeface="Adobe 繁黑體 Std B" panose="020B0700000000000000" pitchFamily="34" charset="-120"/>
              <a:ea typeface="Adobe 繁黑體 Std B" panose="020B0700000000000000" pitchFamily="34" charset="-120"/>
            </a:rPr>
            <a:t>-&gt;</a:t>
          </a:r>
          <a:r>
            <a:rPr lang="zh-TW" altLang="en-US" dirty="0">
              <a:solidFill>
                <a:schemeClr val="bg1">
                  <a:lumMod val="95000"/>
                </a:schemeClr>
              </a:solidFill>
              <a:latin typeface="Adobe 繁黑體 Std B" panose="020B0700000000000000" pitchFamily="34" charset="-120"/>
              <a:ea typeface="Adobe 繁黑體 Std B" panose="020B0700000000000000" pitchFamily="34" charset="-120"/>
            </a:rPr>
            <a:t>積分審核與紀錄</a:t>
          </a:r>
        </a:p>
      </dgm:t>
    </dgm:pt>
    <dgm:pt modelId="{3C623882-87E9-4766-8A2C-8D2E85E75E3B}" type="parTrans" cxnId="{B0E4A330-73BC-4330-BF94-ECBF4FBAA621}">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6F8893B7-DE77-4EE3-8F02-7C8F5EE7C833}" type="sibTrans" cxnId="{B0E4A330-73BC-4330-BF94-ECBF4FBAA621}">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7EEB96C5-31CC-4589-99FF-4CA04D1F3C9A}">
      <dgm:prSet phldrT="[文字]"/>
      <dgm:spPr>
        <a:noFill/>
        <a:ln w="38100">
          <a:noFill/>
        </a:ln>
      </dgm:spPr>
      <dgm:t>
        <a:bodyPr/>
        <a:lstStyle/>
        <a:p>
          <a:r>
            <a:rPr lang="zh-TW" altLang="en-US" dirty="0">
              <a:solidFill>
                <a:schemeClr val="bg1">
                  <a:lumMod val="95000"/>
                </a:schemeClr>
              </a:solidFill>
              <a:latin typeface="Adobe 繁黑體 Std B" panose="020B0700000000000000" pitchFamily="34" charset="-120"/>
              <a:ea typeface="Adobe 繁黑體 Std B" panose="020B0700000000000000" pitchFamily="34" charset="-120"/>
            </a:rPr>
            <a:t>題庫式隨機測驗</a:t>
          </a:r>
          <a:endParaRPr lang="en-US" altLang="zh-TW" dirty="0">
            <a:solidFill>
              <a:schemeClr val="bg1">
                <a:lumMod val="95000"/>
              </a:schemeClr>
            </a:solidFill>
            <a:latin typeface="Adobe 繁黑體 Std B" panose="020B0700000000000000" pitchFamily="34" charset="-120"/>
            <a:ea typeface="Adobe 繁黑體 Std B" panose="020B0700000000000000" pitchFamily="34" charset="-120"/>
          </a:endParaRPr>
        </a:p>
      </dgm:t>
    </dgm:pt>
    <dgm:pt modelId="{28F670F6-3A0F-4A1B-9007-183B0293793A}" type="parTrans" cxnId="{CA615568-B52F-455C-A159-DE3E0D37AA9C}">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CA499056-08AE-4339-93DE-F75E6FA6B8B8}" type="sibTrans" cxnId="{CA615568-B52F-455C-A159-DE3E0D37AA9C}">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2AF1E9D9-5CB1-46A0-A252-5E8F5DD4DCB1}">
      <dgm:prSet phldrT="[文字]"/>
      <dgm:spPr>
        <a:noFill/>
        <a:ln w="38100">
          <a:noFill/>
        </a:ln>
      </dgm:spPr>
      <dgm:t>
        <a:bodyPr/>
        <a:lstStyle/>
        <a:p>
          <a:r>
            <a:rPr lang="zh-TW" altLang="en-US" dirty="0">
              <a:solidFill>
                <a:schemeClr val="bg1">
                  <a:lumMod val="95000"/>
                </a:schemeClr>
              </a:solidFill>
              <a:latin typeface="Adobe 繁黑體 Std B" panose="020B0700000000000000" pitchFamily="34" charset="-120"/>
              <a:ea typeface="Adobe 繁黑體 Std B" panose="020B0700000000000000" pitchFamily="34" charset="-120"/>
            </a:rPr>
            <a:t>積分管理</a:t>
          </a:r>
        </a:p>
      </dgm:t>
    </dgm:pt>
    <dgm:pt modelId="{61780960-4379-4DB1-A952-5D15FBB8B6E7}" type="parTrans" cxnId="{F9B3B780-AF70-4523-AF79-398B9FFEC6F3}">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142FFD30-5828-4F89-AC0C-C4A05B5F87CF}" type="sibTrans" cxnId="{F9B3B780-AF70-4523-AF79-398B9FFEC6F3}">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B706F939-228F-494C-8996-94939E2A3909}">
      <dgm:prSet phldrT="[文字]"/>
      <dgm:spPr>
        <a:noFill/>
        <a:ln w="38100">
          <a:noFill/>
        </a:ln>
      </dgm:spPr>
      <dgm:t>
        <a:bodyPr/>
        <a:lstStyle/>
        <a:p>
          <a:r>
            <a:rPr lang="zh-TW" altLang="en-US" dirty="0">
              <a:solidFill>
                <a:schemeClr val="bg1">
                  <a:lumMod val="95000"/>
                </a:schemeClr>
              </a:solidFill>
              <a:latin typeface="Adobe 繁黑體 Std B" panose="020B0700000000000000" pitchFamily="34" charset="-120"/>
              <a:ea typeface="Adobe 繁黑體 Std B" panose="020B0700000000000000" pitchFamily="34" charset="-120"/>
            </a:rPr>
            <a:t>列印積分證明</a:t>
          </a:r>
        </a:p>
      </dgm:t>
    </dgm:pt>
    <dgm:pt modelId="{924984AA-AE57-46BC-A24B-F0C1DFF48D9E}" type="parTrans" cxnId="{0A3C784F-116C-4816-9FED-C2DA7D2AA192}">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83919357-93B9-42F5-85DF-10E70FCB5A16}" type="sibTrans" cxnId="{0A3C784F-116C-4816-9FED-C2DA7D2AA192}">
      <dgm:prSet/>
      <dgm:spPr/>
      <dgm:t>
        <a:bodyPr/>
        <a:lstStyle/>
        <a:p>
          <a:endParaRPr lang="zh-TW" altLang="en-US">
            <a:solidFill>
              <a:schemeClr val="tx1"/>
            </a:solidFill>
            <a:latin typeface="Adobe 繁黑體 Std B" panose="020B0700000000000000" pitchFamily="34" charset="-120"/>
            <a:ea typeface="Adobe 繁黑體 Std B" panose="020B0700000000000000" pitchFamily="34" charset="-120"/>
          </a:endParaRPr>
        </a:p>
      </dgm:t>
    </dgm:pt>
    <dgm:pt modelId="{D2E763EB-EDAA-42E5-B485-F93CEF2B3C25}" type="pres">
      <dgm:prSet presAssocID="{DDF80A3D-4EEC-46B6-927B-8650870A4C6E}" presName="Name0" presStyleCnt="0">
        <dgm:presLayoutVars>
          <dgm:chMax val="7"/>
          <dgm:chPref val="7"/>
          <dgm:dir/>
        </dgm:presLayoutVars>
      </dgm:prSet>
      <dgm:spPr/>
    </dgm:pt>
    <dgm:pt modelId="{F6F18871-5DCC-4D4F-AA8A-49AEE7735C7A}" type="pres">
      <dgm:prSet presAssocID="{DDF80A3D-4EEC-46B6-927B-8650870A4C6E}" presName="Name1" presStyleCnt="0"/>
      <dgm:spPr/>
    </dgm:pt>
    <dgm:pt modelId="{0AC1C81B-1798-43F1-A818-AB266C8D5881}" type="pres">
      <dgm:prSet presAssocID="{DDF80A3D-4EEC-46B6-927B-8650870A4C6E}" presName="cycle" presStyleCnt="0"/>
      <dgm:spPr/>
    </dgm:pt>
    <dgm:pt modelId="{DE2AF66F-B86D-4E79-A1F3-D989EC52B843}" type="pres">
      <dgm:prSet presAssocID="{DDF80A3D-4EEC-46B6-927B-8650870A4C6E}" presName="srcNode" presStyleLbl="node1" presStyleIdx="0" presStyleCnt="5"/>
      <dgm:spPr/>
    </dgm:pt>
    <dgm:pt modelId="{1FEB71A3-B22C-4496-BA8C-38FF0A0F2D5B}" type="pres">
      <dgm:prSet presAssocID="{DDF80A3D-4EEC-46B6-927B-8650870A4C6E}" presName="conn" presStyleLbl="parChTrans1D2" presStyleIdx="0" presStyleCnt="1"/>
      <dgm:spPr/>
    </dgm:pt>
    <dgm:pt modelId="{0624F294-AB28-481D-B9E9-070FFDA677A7}" type="pres">
      <dgm:prSet presAssocID="{DDF80A3D-4EEC-46B6-927B-8650870A4C6E}" presName="extraNode" presStyleLbl="node1" presStyleIdx="0" presStyleCnt="5"/>
      <dgm:spPr/>
    </dgm:pt>
    <dgm:pt modelId="{67B72150-FB61-4DF3-83BA-0CAEC713FD21}" type="pres">
      <dgm:prSet presAssocID="{DDF80A3D-4EEC-46B6-927B-8650870A4C6E}" presName="dstNode" presStyleLbl="node1" presStyleIdx="0" presStyleCnt="5"/>
      <dgm:spPr/>
    </dgm:pt>
    <dgm:pt modelId="{CBB6AC41-202B-4095-8FA6-2783EE89642B}" type="pres">
      <dgm:prSet presAssocID="{9D876038-A334-4F5C-B5A9-474A2385B24B}" presName="text_1" presStyleLbl="node1" presStyleIdx="0" presStyleCnt="5">
        <dgm:presLayoutVars>
          <dgm:bulletEnabled val="1"/>
        </dgm:presLayoutVars>
      </dgm:prSet>
      <dgm:spPr/>
    </dgm:pt>
    <dgm:pt modelId="{985B7D82-9A46-443D-8B31-C74730D613BD}" type="pres">
      <dgm:prSet presAssocID="{9D876038-A334-4F5C-B5A9-474A2385B24B}" presName="accent_1" presStyleCnt="0"/>
      <dgm:spPr/>
    </dgm:pt>
    <dgm:pt modelId="{0B716340-4402-47A9-80EE-0CE6D07D214B}" type="pres">
      <dgm:prSet presAssocID="{9D876038-A334-4F5C-B5A9-474A2385B24B}" presName="accentRepeatNode" presStyleLbl="solidFgAcc1" presStyleIdx="0" presStyleCnt="5"/>
      <dgm:spPr>
        <a:solidFill>
          <a:srgbClr val="C00000"/>
        </a:solidFill>
        <a:ln>
          <a:solidFill>
            <a:srgbClr val="C00000"/>
          </a:solidFill>
        </a:ln>
      </dgm:spPr>
    </dgm:pt>
    <dgm:pt modelId="{3A002078-8B77-4FBC-BE34-13A01561C7EB}" type="pres">
      <dgm:prSet presAssocID="{ADEA5FEF-26DE-4D81-86B6-401515351B8C}" presName="text_2" presStyleLbl="node1" presStyleIdx="1" presStyleCnt="5">
        <dgm:presLayoutVars>
          <dgm:bulletEnabled val="1"/>
        </dgm:presLayoutVars>
      </dgm:prSet>
      <dgm:spPr/>
    </dgm:pt>
    <dgm:pt modelId="{3C9564D5-4478-4578-950E-C3C9DC899976}" type="pres">
      <dgm:prSet presAssocID="{ADEA5FEF-26DE-4D81-86B6-401515351B8C}" presName="accent_2" presStyleCnt="0"/>
      <dgm:spPr/>
    </dgm:pt>
    <dgm:pt modelId="{3C06A909-74B2-4EFC-AAA8-D83F7BE08551}" type="pres">
      <dgm:prSet presAssocID="{ADEA5FEF-26DE-4D81-86B6-401515351B8C}" presName="accentRepeatNode" presStyleLbl="solidFgAcc1" presStyleIdx="1" presStyleCnt="5"/>
      <dgm:spPr>
        <a:ln>
          <a:solidFill>
            <a:schemeClr val="bg2"/>
          </a:solidFill>
        </a:ln>
      </dgm:spPr>
    </dgm:pt>
    <dgm:pt modelId="{6E3A30EC-DB71-4112-A916-63A5BF05E4A7}" type="pres">
      <dgm:prSet presAssocID="{7EEB96C5-31CC-4589-99FF-4CA04D1F3C9A}" presName="text_3" presStyleLbl="node1" presStyleIdx="2" presStyleCnt="5">
        <dgm:presLayoutVars>
          <dgm:bulletEnabled val="1"/>
        </dgm:presLayoutVars>
      </dgm:prSet>
      <dgm:spPr/>
    </dgm:pt>
    <dgm:pt modelId="{6109CC01-EA33-46BD-8E48-242F68A9741F}" type="pres">
      <dgm:prSet presAssocID="{7EEB96C5-31CC-4589-99FF-4CA04D1F3C9A}" presName="accent_3" presStyleCnt="0"/>
      <dgm:spPr/>
    </dgm:pt>
    <dgm:pt modelId="{B8D90F78-5972-4A02-8486-3DA590CF280A}" type="pres">
      <dgm:prSet presAssocID="{7EEB96C5-31CC-4589-99FF-4CA04D1F3C9A}" presName="accentRepeatNode" presStyleLbl="solidFgAcc1" presStyleIdx="2" presStyleCnt="5"/>
      <dgm:spPr>
        <a:ln>
          <a:solidFill>
            <a:schemeClr val="bg2"/>
          </a:solidFill>
        </a:ln>
      </dgm:spPr>
    </dgm:pt>
    <dgm:pt modelId="{7E22F507-52C8-47E3-8EA4-B2CEF1697B9E}" type="pres">
      <dgm:prSet presAssocID="{2AF1E9D9-5CB1-46A0-A252-5E8F5DD4DCB1}" presName="text_4" presStyleLbl="node1" presStyleIdx="3" presStyleCnt="5">
        <dgm:presLayoutVars>
          <dgm:bulletEnabled val="1"/>
        </dgm:presLayoutVars>
      </dgm:prSet>
      <dgm:spPr/>
    </dgm:pt>
    <dgm:pt modelId="{3E74D97E-2587-44F4-8A1D-18F0711FB683}" type="pres">
      <dgm:prSet presAssocID="{2AF1E9D9-5CB1-46A0-A252-5E8F5DD4DCB1}" presName="accent_4" presStyleCnt="0"/>
      <dgm:spPr/>
    </dgm:pt>
    <dgm:pt modelId="{6F1703D2-5A9B-4D97-BE2B-BF975E1D38A0}" type="pres">
      <dgm:prSet presAssocID="{2AF1E9D9-5CB1-46A0-A252-5E8F5DD4DCB1}" presName="accentRepeatNode" presStyleLbl="solidFgAcc1" presStyleIdx="3" presStyleCnt="5"/>
      <dgm:spPr>
        <a:ln>
          <a:solidFill>
            <a:schemeClr val="bg2"/>
          </a:solidFill>
        </a:ln>
      </dgm:spPr>
    </dgm:pt>
    <dgm:pt modelId="{B122C452-E1F1-4AF6-A77B-85244EDF3A7B}" type="pres">
      <dgm:prSet presAssocID="{B706F939-228F-494C-8996-94939E2A3909}" presName="text_5" presStyleLbl="node1" presStyleIdx="4" presStyleCnt="5">
        <dgm:presLayoutVars>
          <dgm:bulletEnabled val="1"/>
        </dgm:presLayoutVars>
      </dgm:prSet>
      <dgm:spPr/>
    </dgm:pt>
    <dgm:pt modelId="{EBB36BB7-2E38-40BD-B3C0-8DC748843F66}" type="pres">
      <dgm:prSet presAssocID="{B706F939-228F-494C-8996-94939E2A3909}" presName="accent_5" presStyleCnt="0"/>
      <dgm:spPr/>
    </dgm:pt>
    <dgm:pt modelId="{B8EB3D2C-EC01-4920-BF7A-9AF50C99D7A9}" type="pres">
      <dgm:prSet presAssocID="{B706F939-228F-494C-8996-94939E2A3909}" presName="accentRepeatNode" presStyleLbl="solidFgAcc1" presStyleIdx="4" presStyleCnt="5"/>
      <dgm:spPr>
        <a:ln>
          <a:solidFill>
            <a:schemeClr val="bg2"/>
          </a:solidFill>
        </a:ln>
      </dgm:spPr>
    </dgm:pt>
  </dgm:ptLst>
  <dgm:cxnLst>
    <dgm:cxn modelId="{E5C8BF0E-5AFF-4EB3-9D9C-BB9C5AFE6BC9}" type="presOf" srcId="{ADEA5FEF-26DE-4D81-86B6-401515351B8C}" destId="{3A002078-8B77-4FBC-BE34-13A01561C7EB}" srcOrd="0" destOrd="0" presId="urn:microsoft.com/office/officeart/2008/layout/VerticalCurvedList"/>
    <dgm:cxn modelId="{D4303813-77D5-455C-B579-500504AC5682}" srcId="{DDF80A3D-4EEC-46B6-927B-8650870A4C6E}" destId="{9D876038-A334-4F5C-B5A9-474A2385B24B}" srcOrd="0" destOrd="0" parTransId="{355AF2C3-DA90-4C63-9B78-92B66B00C744}" sibTransId="{E1575A78-6113-4A6B-97DD-5BAE2A4C56CD}"/>
    <dgm:cxn modelId="{5B6A6B14-8DD4-443E-881A-1EE9D66834C3}" type="presOf" srcId="{E1575A78-6113-4A6B-97DD-5BAE2A4C56CD}" destId="{1FEB71A3-B22C-4496-BA8C-38FF0A0F2D5B}" srcOrd="0" destOrd="0" presId="urn:microsoft.com/office/officeart/2008/layout/VerticalCurvedList"/>
    <dgm:cxn modelId="{6FE08C22-50CA-41D0-9E3C-AD0E93E1EE35}" type="presOf" srcId="{9D876038-A334-4F5C-B5A9-474A2385B24B}" destId="{CBB6AC41-202B-4095-8FA6-2783EE89642B}" srcOrd="0" destOrd="0" presId="urn:microsoft.com/office/officeart/2008/layout/VerticalCurvedList"/>
    <dgm:cxn modelId="{B0E4A330-73BC-4330-BF94-ECBF4FBAA621}" srcId="{DDF80A3D-4EEC-46B6-927B-8650870A4C6E}" destId="{ADEA5FEF-26DE-4D81-86B6-401515351B8C}" srcOrd="1" destOrd="0" parTransId="{3C623882-87E9-4766-8A2C-8D2E85E75E3B}" sibTransId="{6F8893B7-DE77-4EE3-8F02-7C8F5EE7C833}"/>
    <dgm:cxn modelId="{EDDBAA38-BA26-4BBA-9317-5ADFFE433351}" type="presOf" srcId="{7EEB96C5-31CC-4589-99FF-4CA04D1F3C9A}" destId="{6E3A30EC-DB71-4112-A916-63A5BF05E4A7}" srcOrd="0" destOrd="0" presId="urn:microsoft.com/office/officeart/2008/layout/VerticalCurvedList"/>
    <dgm:cxn modelId="{46E20341-63A0-41D4-B92C-11C85C8183FE}" type="presOf" srcId="{2AF1E9D9-5CB1-46A0-A252-5E8F5DD4DCB1}" destId="{7E22F507-52C8-47E3-8EA4-B2CEF1697B9E}" srcOrd="0" destOrd="0" presId="urn:microsoft.com/office/officeart/2008/layout/VerticalCurvedList"/>
    <dgm:cxn modelId="{CA615568-B52F-455C-A159-DE3E0D37AA9C}" srcId="{DDF80A3D-4EEC-46B6-927B-8650870A4C6E}" destId="{7EEB96C5-31CC-4589-99FF-4CA04D1F3C9A}" srcOrd="2" destOrd="0" parTransId="{28F670F6-3A0F-4A1B-9007-183B0293793A}" sibTransId="{CA499056-08AE-4339-93DE-F75E6FA6B8B8}"/>
    <dgm:cxn modelId="{0A3C784F-116C-4816-9FED-C2DA7D2AA192}" srcId="{DDF80A3D-4EEC-46B6-927B-8650870A4C6E}" destId="{B706F939-228F-494C-8996-94939E2A3909}" srcOrd="4" destOrd="0" parTransId="{924984AA-AE57-46BC-A24B-F0C1DFF48D9E}" sibTransId="{83919357-93B9-42F5-85DF-10E70FCB5A16}"/>
    <dgm:cxn modelId="{BC326B58-0D32-4155-9E61-489D78BD580B}" type="presOf" srcId="{B706F939-228F-494C-8996-94939E2A3909}" destId="{B122C452-E1F1-4AF6-A77B-85244EDF3A7B}" srcOrd="0" destOrd="0" presId="urn:microsoft.com/office/officeart/2008/layout/VerticalCurvedList"/>
    <dgm:cxn modelId="{DF36C27A-86BF-4442-B931-6EB380323366}" type="presOf" srcId="{DDF80A3D-4EEC-46B6-927B-8650870A4C6E}" destId="{D2E763EB-EDAA-42E5-B485-F93CEF2B3C25}" srcOrd="0" destOrd="0" presId="urn:microsoft.com/office/officeart/2008/layout/VerticalCurvedList"/>
    <dgm:cxn modelId="{F9B3B780-AF70-4523-AF79-398B9FFEC6F3}" srcId="{DDF80A3D-4EEC-46B6-927B-8650870A4C6E}" destId="{2AF1E9D9-5CB1-46A0-A252-5E8F5DD4DCB1}" srcOrd="3" destOrd="0" parTransId="{61780960-4379-4DB1-A952-5D15FBB8B6E7}" sibTransId="{142FFD30-5828-4F89-AC0C-C4A05B5F87CF}"/>
    <dgm:cxn modelId="{116C5027-2963-4DE0-801D-EED6148F913B}" type="presParOf" srcId="{D2E763EB-EDAA-42E5-B485-F93CEF2B3C25}" destId="{F6F18871-5DCC-4D4F-AA8A-49AEE7735C7A}" srcOrd="0" destOrd="0" presId="urn:microsoft.com/office/officeart/2008/layout/VerticalCurvedList"/>
    <dgm:cxn modelId="{95F3E1BA-BAE1-41DF-98AC-94DB2568069B}" type="presParOf" srcId="{F6F18871-5DCC-4D4F-AA8A-49AEE7735C7A}" destId="{0AC1C81B-1798-43F1-A818-AB266C8D5881}" srcOrd="0" destOrd="0" presId="urn:microsoft.com/office/officeart/2008/layout/VerticalCurvedList"/>
    <dgm:cxn modelId="{ADC796DF-9FE0-42F0-8688-52AD526BB1BF}" type="presParOf" srcId="{0AC1C81B-1798-43F1-A818-AB266C8D5881}" destId="{DE2AF66F-B86D-4E79-A1F3-D989EC52B843}" srcOrd="0" destOrd="0" presId="urn:microsoft.com/office/officeart/2008/layout/VerticalCurvedList"/>
    <dgm:cxn modelId="{DB2FA1A6-707C-47C7-9461-C0C2E2E90E4D}" type="presParOf" srcId="{0AC1C81B-1798-43F1-A818-AB266C8D5881}" destId="{1FEB71A3-B22C-4496-BA8C-38FF0A0F2D5B}" srcOrd="1" destOrd="0" presId="urn:microsoft.com/office/officeart/2008/layout/VerticalCurvedList"/>
    <dgm:cxn modelId="{3BE24023-F0AB-4259-8121-91A28B7631AB}" type="presParOf" srcId="{0AC1C81B-1798-43F1-A818-AB266C8D5881}" destId="{0624F294-AB28-481D-B9E9-070FFDA677A7}" srcOrd="2" destOrd="0" presId="urn:microsoft.com/office/officeart/2008/layout/VerticalCurvedList"/>
    <dgm:cxn modelId="{4F6DD59F-A359-4E30-85C4-030C9C438E53}" type="presParOf" srcId="{0AC1C81B-1798-43F1-A818-AB266C8D5881}" destId="{67B72150-FB61-4DF3-83BA-0CAEC713FD21}" srcOrd="3" destOrd="0" presId="urn:microsoft.com/office/officeart/2008/layout/VerticalCurvedList"/>
    <dgm:cxn modelId="{72F0C8DC-4589-4279-A1E8-45F5B27AA107}" type="presParOf" srcId="{F6F18871-5DCC-4D4F-AA8A-49AEE7735C7A}" destId="{CBB6AC41-202B-4095-8FA6-2783EE89642B}" srcOrd="1" destOrd="0" presId="urn:microsoft.com/office/officeart/2008/layout/VerticalCurvedList"/>
    <dgm:cxn modelId="{DFF1889A-57D3-45D2-8A7B-3E336B642BD8}" type="presParOf" srcId="{F6F18871-5DCC-4D4F-AA8A-49AEE7735C7A}" destId="{985B7D82-9A46-443D-8B31-C74730D613BD}" srcOrd="2" destOrd="0" presId="urn:microsoft.com/office/officeart/2008/layout/VerticalCurvedList"/>
    <dgm:cxn modelId="{275ED251-FFBC-40BA-BFC4-D3E9E2C6662A}" type="presParOf" srcId="{985B7D82-9A46-443D-8B31-C74730D613BD}" destId="{0B716340-4402-47A9-80EE-0CE6D07D214B}" srcOrd="0" destOrd="0" presId="urn:microsoft.com/office/officeart/2008/layout/VerticalCurvedList"/>
    <dgm:cxn modelId="{7026CF2A-8DD9-45BE-BB69-E22B31800666}" type="presParOf" srcId="{F6F18871-5DCC-4D4F-AA8A-49AEE7735C7A}" destId="{3A002078-8B77-4FBC-BE34-13A01561C7EB}" srcOrd="3" destOrd="0" presId="urn:microsoft.com/office/officeart/2008/layout/VerticalCurvedList"/>
    <dgm:cxn modelId="{6BD8807C-1816-43D5-AD63-5077501D8702}" type="presParOf" srcId="{F6F18871-5DCC-4D4F-AA8A-49AEE7735C7A}" destId="{3C9564D5-4478-4578-950E-C3C9DC899976}" srcOrd="4" destOrd="0" presId="urn:microsoft.com/office/officeart/2008/layout/VerticalCurvedList"/>
    <dgm:cxn modelId="{9170692A-4B64-4E4C-87AE-C3800BBBCAAD}" type="presParOf" srcId="{3C9564D5-4478-4578-950E-C3C9DC899976}" destId="{3C06A909-74B2-4EFC-AAA8-D83F7BE08551}" srcOrd="0" destOrd="0" presId="urn:microsoft.com/office/officeart/2008/layout/VerticalCurvedList"/>
    <dgm:cxn modelId="{7F55C954-1548-49B0-8F2C-7F056C3431D9}" type="presParOf" srcId="{F6F18871-5DCC-4D4F-AA8A-49AEE7735C7A}" destId="{6E3A30EC-DB71-4112-A916-63A5BF05E4A7}" srcOrd="5" destOrd="0" presId="urn:microsoft.com/office/officeart/2008/layout/VerticalCurvedList"/>
    <dgm:cxn modelId="{E26FBC10-CAC8-4206-A4A9-97CAFD96988E}" type="presParOf" srcId="{F6F18871-5DCC-4D4F-AA8A-49AEE7735C7A}" destId="{6109CC01-EA33-46BD-8E48-242F68A9741F}" srcOrd="6" destOrd="0" presId="urn:microsoft.com/office/officeart/2008/layout/VerticalCurvedList"/>
    <dgm:cxn modelId="{B998BFDB-FE14-43F3-9848-360F2E52150E}" type="presParOf" srcId="{6109CC01-EA33-46BD-8E48-242F68A9741F}" destId="{B8D90F78-5972-4A02-8486-3DA590CF280A}" srcOrd="0" destOrd="0" presId="urn:microsoft.com/office/officeart/2008/layout/VerticalCurvedList"/>
    <dgm:cxn modelId="{DC96A02C-CD73-4A37-A5A1-FD4C24E4DF0B}" type="presParOf" srcId="{F6F18871-5DCC-4D4F-AA8A-49AEE7735C7A}" destId="{7E22F507-52C8-47E3-8EA4-B2CEF1697B9E}" srcOrd="7" destOrd="0" presId="urn:microsoft.com/office/officeart/2008/layout/VerticalCurvedList"/>
    <dgm:cxn modelId="{6193A31C-FCFC-4D49-AAAA-3762B23727FA}" type="presParOf" srcId="{F6F18871-5DCC-4D4F-AA8A-49AEE7735C7A}" destId="{3E74D97E-2587-44F4-8A1D-18F0711FB683}" srcOrd="8" destOrd="0" presId="urn:microsoft.com/office/officeart/2008/layout/VerticalCurvedList"/>
    <dgm:cxn modelId="{AF8275CB-95F7-4A59-BAA3-5D1C9991A629}" type="presParOf" srcId="{3E74D97E-2587-44F4-8A1D-18F0711FB683}" destId="{6F1703D2-5A9B-4D97-BE2B-BF975E1D38A0}" srcOrd="0" destOrd="0" presId="urn:microsoft.com/office/officeart/2008/layout/VerticalCurvedList"/>
    <dgm:cxn modelId="{7BFB006A-F1C4-4225-80E9-42DBB59D4327}" type="presParOf" srcId="{F6F18871-5DCC-4D4F-AA8A-49AEE7735C7A}" destId="{B122C452-E1F1-4AF6-A77B-85244EDF3A7B}" srcOrd="9" destOrd="0" presId="urn:microsoft.com/office/officeart/2008/layout/VerticalCurvedList"/>
    <dgm:cxn modelId="{992DC7F4-45D9-455A-93B2-2A026B5598C5}" type="presParOf" srcId="{F6F18871-5DCC-4D4F-AA8A-49AEE7735C7A}" destId="{EBB36BB7-2E38-40BD-B3C0-8DC748843F66}" srcOrd="10" destOrd="0" presId="urn:microsoft.com/office/officeart/2008/layout/VerticalCurvedList"/>
    <dgm:cxn modelId="{9B252CDD-BD16-48AD-8492-684E707CC98D}" type="presParOf" srcId="{EBB36BB7-2E38-40BD-B3C0-8DC748843F66}" destId="{B8EB3D2C-EC01-4920-BF7A-9AF50C99D7A9}" srcOrd="0" destOrd="0" presId="urn:microsoft.com/office/officeart/2008/layout/VerticalCurv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B71A3-B22C-4496-BA8C-38FF0A0F2D5B}">
      <dsp:nvSpPr>
        <dsp:cNvPr id="0" name=""/>
        <dsp:cNvSpPr/>
      </dsp:nvSpPr>
      <dsp:spPr>
        <a:xfrm>
          <a:off x="-987143" y="-169229"/>
          <a:ext cx="1290960" cy="1290960"/>
        </a:xfrm>
        <a:prstGeom prst="blockArc">
          <a:avLst>
            <a:gd name="adj1" fmla="val 18900000"/>
            <a:gd name="adj2" fmla="val 2700000"/>
            <a:gd name="adj3" fmla="val 1673"/>
          </a:avLst>
        </a:pr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CBB6AC41-202B-4095-8FA6-2783EE89642B}">
      <dsp:nvSpPr>
        <dsp:cNvPr id="0" name=""/>
        <dsp:cNvSpPr/>
      </dsp:nvSpPr>
      <dsp:spPr>
        <a:xfrm>
          <a:off x="294485" y="240661"/>
          <a:ext cx="7418714" cy="471176"/>
        </a:xfrm>
        <a:prstGeom prst="rect">
          <a:avLst/>
        </a:prstGeom>
        <a:no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023" tIns="71120" rIns="71120" bIns="71120" numCol="1" spcCol="1270" anchor="ctr" anchorCtr="0">
          <a:noAutofit/>
        </a:bodyPr>
        <a:lstStyle/>
        <a:p>
          <a:pPr marL="0" lvl="0" indent="0" algn="l" defTabSz="1244600">
            <a:lnSpc>
              <a:spcPct val="90000"/>
            </a:lnSpc>
            <a:spcBef>
              <a:spcPct val="0"/>
            </a:spcBef>
            <a:spcAft>
              <a:spcPct val="35000"/>
            </a:spcAft>
            <a:buNone/>
          </a:pPr>
          <a:r>
            <a:rPr lang="en-US" altLang="zh-TW" sz="2800" kern="1200" dirty="0">
              <a:solidFill>
                <a:schemeClr val="tx1"/>
              </a:solidFill>
              <a:latin typeface="Adobe 繁黑體 Std B" panose="020B0700000000000000" pitchFamily="34" charset="-120"/>
              <a:ea typeface="Adobe 繁黑體 Std B" panose="020B0700000000000000" pitchFamily="34" charset="-120"/>
            </a:rPr>
            <a:t>1</a:t>
          </a:r>
          <a:r>
            <a:rPr lang="zh-TW" altLang="en-US" sz="2800" kern="1200" dirty="0">
              <a:solidFill>
                <a:schemeClr val="tx1"/>
              </a:solidFill>
              <a:latin typeface="Adobe 繁黑體 Std B" panose="020B0700000000000000" pitchFamily="34" charset="-120"/>
              <a:ea typeface="Adobe 繁黑體 Std B" panose="020B0700000000000000" pitchFamily="34" charset="-120"/>
            </a:rPr>
            <a:t>首次登入→申請帳號</a:t>
          </a:r>
        </a:p>
      </dsp:txBody>
      <dsp:txXfrm>
        <a:off x="294485" y="240661"/>
        <a:ext cx="7418714" cy="471176"/>
      </dsp:txXfrm>
    </dsp:sp>
    <dsp:sp modelId="{0B716340-4402-47A9-80EE-0CE6D07D214B}">
      <dsp:nvSpPr>
        <dsp:cNvPr id="0" name=""/>
        <dsp:cNvSpPr/>
      </dsp:nvSpPr>
      <dsp:spPr>
        <a:xfrm>
          <a:off x="0" y="181764"/>
          <a:ext cx="588970" cy="588970"/>
        </a:xfrm>
        <a:prstGeom prst="ellipse">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B71A3-B22C-4496-BA8C-38FF0A0F2D5B}">
      <dsp:nvSpPr>
        <dsp:cNvPr id="0" name=""/>
        <dsp:cNvSpPr/>
      </dsp:nvSpPr>
      <dsp:spPr>
        <a:xfrm>
          <a:off x="-5535475" y="-847486"/>
          <a:ext cx="6590822" cy="6590822"/>
        </a:xfrm>
        <a:prstGeom prst="blockArc">
          <a:avLst>
            <a:gd name="adj1" fmla="val 18900000"/>
            <a:gd name="adj2" fmla="val 2700000"/>
            <a:gd name="adj3" fmla="val 328"/>
          </a:avLst>
        </a:pr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CBB6AC41-202B-4095-8FA6-2783EE89642B}">
      <dsp:nvSpPr>
        <dsp:cNvPr id="0" name=""/>
        <dsp:cNvSpPr/>
      </dsp:nvSpPr>
      <dsp:spPr>
        <a:xfrm>
          <a:off x="393353" y="257815"/>
          <a:ext cx="7251521" cy="515435"/>
        </a:xfrm>
        <a:prstGeom prst="rect">
          <a:avLst/>
        </a:prstGeom>
        <a:no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127" tIns="71120" rIns="71120" bIns="71120" numCol="1" spcCol="1270" anchor="ctr" anchorCtr="0">
          <a:noAutofit/>
        </a:bodyPr>
        <a:lstStyle/>
        <a:p>
          <a:pPr marL="0" lvl="0" indent="0" algn="l" defTabSz="1244600">
            <a:lnSpc>
              <a:spcPct val="90000"/>
            </a:lnSpc>
            <a:spcBef>
              <a:spcPct val="0"/>
            </a:spcBef>
            <a:spcAft>
              <a:spcPct val="35000"/>
            </a:spcAft>
            <a:buNone/>
          </a:pPr>
          <a:r>
            <a:rPr lang="en-US" altLang="zh-TW" sz="2800" kern="1200" dirty="0">
              <a:solidFill>
                <a:schemeClr val="tx1"/>
              </a:solidFill>
              <a:latin typeface="Adobe 繁黑體 Std B" panose="020B0700000000000000" pitchFamily="34" charset="-120"/>
              <a:ea typeface="Adobe 繁黑體 Std B" panose="020B0700000000000000" pitchFamily="34" charset="-120"/>
            </a:rPr>
            <a:t>8</a:t>
          </a:r>
          <a:r>
            <a:rPr lang="zh-TW" altLang="en-US" sz="2800" kern="1200" dirty="0">
              <a:solidFill>
                <a:schemeClr val="tx1"/>
              </a:solidFill>
              <a:latin typeface="Adobe 繁黑體 Std B" panose="020B0700000000000000" pitchFamily="34" charset="-120"/>
              <a:ea typeface="Adobe 繁黑體 Std B" panose="020B0700000000000000" pitchFamily="34" charset="-120"/>
            </a:rPr>
            <a:t>積分統計與查詢</a:t>
          </a:r>
        </a:p>
      </dsp:txBody>
      <dsp:txXfrm>
        <a:off x="393353" y="257815"/>
        <a:ext cx="7251521" cy="515435"/>
      </dsp:txXfrm>
    </dsp:sp>
    <dsp:sp modelId="{0B716340-4402-47A9-80EE-0CE6D07D214B}">
      <dsp:nvSpPr>
        <dsp:cNvPr id="0" name=""/>
        <dsp:cNvSpPr/>
      </dsp:nvSpPr>
      <dsp:spPr>
        <a:xfrm>
          <a:off x="71206" y="193386"/>
          <a:ext cx="644293" cy="644293"/>
        </a:xfrm>
        <a:prstGeom prst="ellipse">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032488A1-3499-4F33-890A-66426A588354}">
      <dsp:nvSpPr>
        <dsp:cNvPr id="0" name=""/>
        <dsp:cNvSpPr/>
      </dsp:nvSpPr>
      <dsp:spPr>
        <a:xfrm>
          <a:off x="817334" y="1030870"/>
          <a:ext cx="6827540" cy="515435"/>
        </a:xfrm>
        <a:prstGeom prst="rect">
          <a:avLst/>
        </a:prstGeom>
        <a:no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127" tIns="53340" rIns="53340" bIns="53340" numCol="1" spcCol="1270" anchor="ctr" anchorCtr="0">
          <a:noAutofit/>
        </a:bodyPr>
        <a:lstStyle/>
        <a:p>
          <a:pPr marL="0" lvl="0" indent="0" algn="l" defTabSz="933450">
            <a:lnSpc>
              <a:spcPct val="90000"/>
            </a:lnSpc>
            <a:spcBef>
              <a:spcPct val="0"/>
            </a:spcBef>
            <a:spcAft>
              <a:spcPct val="35000"/>
            </a:spcAft>
            <a:buNone/>
          </a:pPr>
          <a:r>
            <a:rPr lang="zh-TW" altLang="en-US" sz="2100" kern="1200" dirty="0">
              <a:solidFill>
                <a:schemeClr val="bg1">
                  <a:lumMod val="95000"/>
                </a:schemeClr>
              </a:solidFill>
              <a:latin typeface="Adobe 繁黑體 Std B" panose="020B0700000000000000" pitchFamily="34" charset="-120"/>
              <a:ea typeface="Adobe 繁黑體 Std B" panose="020B0700000000000000" pitchFamily="34" charset="-120"/>
            </a:rPr>
            <a:t>課程分類與積分管理</a:t>
          </a:r>
        </a:p>
      </dsp:txBody>
      <dsp:txXfrm>
        <a:off x="817334" y="1030870"/>
        <a:ext cx="6827540" cy="515435"/>
      </dsp:txXfrm>
    </dsp:sp>
    <dsp:sp modelId="{6C93D3D6-2DD4-4892-9A2B-C5B4EDC44654}">
      <dsp:nvSpPr>
        <dsp:cNvPr id="0" name=""/>
        <dsp:cNvSpPr/>
      </dsp:nvSpPr>
      <dsp:spPr>
        <a:xfrm>
          <a:off x="495187" y="966440"/>
          <a:ext cx="644293" cy="644293"/>
        </a:xfrm>
        <a:prstGeom prst="ellipse">
          <a:avLst/>
        </a:prstGeom>
        <a:solidFill>
          <a:schemeClr val="lt1">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5B1C23B6-DE0E-4FCC-A9A9-C87BFCA40B3F}">
      <dsp:nvSpPr>
        <dsp:cNvPr id="0" name=""/>
        <dsp:cNvSpPr/>
      </dsp:nvSpPr>
      <dsp:spPr>
        <a:xfrm>
          <a:off x="1011210" y="1803924"/>
          <a:ext cx="6633665" cy="515435"/>
        </a:xfrm>
        <a:prstGeom prst="rect">
          <a:avLst/>
        </a:prstGeom>
        <a:no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127" tIns="53340" rIns="53340" bIns="53340" numCol="1" spcCol="1270" anchor="ctr" anchorCtr="0">
          <a:noAutofit/>
        </a:bodyPr>
        <a:lstStyle/>
        <a:p>
          <a:pPr marL="0" lvl="0" indent="0" algn="l" defTabSz="933450">
            <a:lnSpc>
              <a:spcPct val="90000"/>
            </a:lnSpc>
            <a:spcBef>
              <a:spcPct val="0"/>
            </a:spcBef>
            <a:spcAft>
              <a:spcPct val="35000"/>
            </a:spcAft>
            <a:buNone/>
          </a:pPr>
          <a:r>
            <a:rPr lang="zh-TW" altLang="en-US" sz="2100" kern="1200" dirty="0">
              <a:solidFill>
                <a:schemeClr val="bg1">
                  <a:lumMod val="95000"/>
                </a:schemeClr>
              </a:solidFill>
              <a:latin typeface="Adobe 繁黑體 Std B" panose="020B0700000000000000" pitchFamily="34" charset="-120"/>
              <a:ea typeface="Adobe 繁黑體 Std B" panose="020B0700000000000000" pitchFamily="34" charset="-120"/>
            </a:rPr>
            <a:t>購買課程</a:t>
          </a:r>
          <a:r>
            <a:rPr lang="en-US" altLang="zh-TW" sz="2100" kern="1200" dirty="0">
              <a:solidFill>
                <a:schemeClr val="bg1">
                  <a:lumMod val="95000"/>
                </a:schemeClr>
              </a:solidFill>
              <a:latin typeface="Adobe 繁黑體 Std B" panose="020B0700000000000000" pitchFamily="34" charset="-120"/>
              <a:ea typeface="Adobe 繁黑體 Std B" panose="020B0700000000000000" pitchFamily="34" charset="-120"/>
            </a:rPr>
            <a:t>-&gt;</a:t>
          </a:r>
          <a:r>
            <a:rPr lang="zh-TW" altLang="en-US" sz="2100" kern="1200" dirty="0">
              <a:solidFill>
                <a:schemeClr val="bg1">
                  <a:lumMod val="95000"/>
                </a:schemeClr>
              </a:solidFill>
              <a:latin typeface="Adobe 繁黑體 Std B" panose="020B0700000000000000" pitchFamily="34" charset="-120"/>
              <a:ea typeface="Adobe 繁黑體 Std B" panose="020B0700000000000000" pitchFamily="34" charset="-120"/>
            </a:rPr>
            <a:t>觀看課程</a:t>
          </a:r>
          <a:r>
            <a:rPr lang="en-US" altLang="zh-TW" sz="2100" kern="1200" dirty="0">
              <a:solidFill>
                <a:schemeClr val="bg1">
                  <a:lumMod val="95000"/>
                </a:schemeClr>
              </a:solidFill>
              <a:latin typeface="Adobe 繁黑體 Std B" panose="020B0700000000000000" pitchFamily="34" charset="-120"/>
              <a:ea typeface="Adobe 繁黑體 Std B" panose="020B0700000000000000" pitchFamily="34" charset="-120"/>
            </a:rPr>
            <a:t>-&gt;</a:t>
          </a:r>
          <a:r>
            <a:rPr lang="zh-TW" altLang="en-US" sz="2100" kern="1200" dirty="0">
              <a:solidFill>
                <a:schemeClr val="bg1">
                  <a:lumMod val="95000"/>
                </a:schemeClr>
              </a:solidFill>
              <a:latin typeface="Adobe 繁黑體 Std B" panose="020B0700000000000000" pitchFamily="34" charset="-120"/>
              <a:ea typeface="Adobe 繁黑體 Std B" panose="020B0700000000000000" pitchFamily="34" charset="-120"/>
            </a:rPr>
            <a:t>積分審核與紀錄</a:t>
          </a:r>
        </a:p>
      </dsp:txBody>
      <dsp:txXfrm>
        <a:off x="1011210" y="1803924"/>
        <a:ext cx="6633665" cy="515435"/>
      </dsp:txXfrm>
    </dsp:sp>
    <dsp:sp modelId="{3C06A909-74B2-4EFC-AAA8-D83F7BE08551}">
      <dsp:nvSpPr>
        <dsp:cNvPr id="0" name=""/>
        <dsp:cNvSpPr/>
      </dsp:nvSpPr>
      <dsp:spPr>
        <a:xfrm>
          <a:off x="689063" y="1739495"/>
          <a:ext cx="644293" cy="644293"/>
        </a:xfrm>
        <a:prstGeom prst="ellipse">
          <a:avLst/>
        </a:prstGeom>
        <a:solidFill>
          <a:schemeClr val="lt1">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4C02238B-1DA9-4921-9BA2-7733C0650618}">
      <dsp:nvSpPr>
        <dsp:cNvPr id="0" name=""/>
        <dsp:cNvSpPr/>
      </dsp:nvSpPr>
      <dsp:spPr>
        <a:xfrm>
          <a:off x="1011210" y="2576490"/>
          <a:ext cx="6633665" cy="515435"/>
        </a:xfrm>
        <a:prstGeom prst="rect">
          <a:avLst/>
        </a:prstGeom>
        <a:no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127" tIns="53340" rIns="53340" bIns="53340" numCol="1" spcCol="1270" anchor="ctr" anchorCtr="0">
          <a:noAutofit/>
        </a:bodyPr>
        <a:lstStyle/>
        <a:p>
          <a:pPr marL="0" lvl="0" indent="0" algn="l" defTabSz="933450">
            <a:lnSpc>
              <a:spcPct val="90000"/>
            </a:lnSpc>
            <a:spcBef>
              <a:spcPct val="0"/>
            </a:spcBef>
            <a:spcAft>
              <a:spcPct val="35000"/>
            </a:spcAft>
            <a:buNone/>
          </a:pPr>
          <a:r>
            <a:rPr lang="zh-TW" altLang="en-US" sz="2100" kern="1200" dirty="0">
              <a:solidFill>
                <a:schemeClr val="bg1">
                  <a:lumMod val="95000"/>
                </a:schemeClr>
              </a:solidFill>
              <a:latin typeface="Adobe 繁黑體 Std B" panose="020B0700000000000000" pitchFamily="34" charset="-120"/>
              <a:ea typeface="Adobe 繁黑體 Std B" panose="020B0700000000000000" pitchFamily="34" charset="-120"/>
            </a:rPr>
            <a:t>題庫式隨機測驗</a:t>
          </a:r>
          <a:endParaRPr lang="en-US" altLang="zh-TW" sz="2100" kern="1200" dirty="0">
            <a:solidFill>
              <a:schemeClr val="bg1">
                <a:lumMod val="95000"/>
              </a:schemeClr>
            </a:solidFill>
            <a:latin typeface="Adobe 繁黑體 Std B" panose="020B0700000000000000" pitchFamily="34" charset="-120"/>
            <a:ea typeface="Adobe 繁黑體 Std B" panose="020B0700000000000000" pitchFamily="34" charset="-120"/>
          </a:endParaRPr>
        </a:p>
      </dsp:txBody>
      <dsp:txXfrm>
        <a:off x="1011210" y="2576490"/>
        <a:ext cx="6633665" cy="515435"/>
      </dsp:txXfrm>
    </dsp:sp>
    <dsp:sp modelId="{B8D90F78-5972-4A02-8486-3DA590CF280A}">
      <dsp:nvSpPr>
        <dsp:cNvPr id="0" name=""/>
        <dsp:cNvSpPr/>
      </dsp:nvSpPr>
      <dsp:spPr>
        <a:xfrm>
          <a:off x="689063" y="2512060"/>
          <a:ext cx="644293" cy="644293"/>
        </a:xfrm>
        <a:prstGeom prst="ellipse">
          <a:avLst/>
        </a:prstGeom>
        <a:solidFill>
          <a:schemeClr val="lt1">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E5BF0C9D-E4CB-4133-8831-C5E55B288235}">
      <dsp:nvSpPr>
        <dsp:cNvPr id="0" name=""/>
        <dsp:cNvSpPr/>
      </dsp:nvSpPr>
      <dsp:spPr>
        <a:xfrm>
          <a:off x="817334" y="3349544"/>
          <a:ext cx="6827540" cy="515435"/>
        </a:xfrm>
        <a:prstGeom prst="rect">
          <a:avLst/>
        </a:prstGeom>
        <a:no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127" tIns="53340" rIns="53340" bIns="53340" numCol="1" spcCol="1270" anchor="ctr" anchorCtr="0">
          <a:noAutofit/>
        </a:bodyPr>
        <a:lstStyle/>
        <a:p>
          <a:pPr marL="0" lvl="0" indent="0" algn="l" defTabSz="933450">
            <a:lnSpc>
              <a:spcPct val="90000"/>
            </a:lnSpc>
            <a:spcBef>
              <a:spcPct val="0"/>
            </a:spcBef>
            <a:spcAft>
              <a:spcPct val="35000"/>
            </a:spcAft>
            <a:buNone/>
          </a:pPr>
          <a:r>
            <a:rPr lang="zh-TW" altLang="en-US" sz="2100" kern="1200" dirty="0">
              <a:solidFill>
                <a:schemeClr val="bg1">
                  <a:lumMod val="95000"/>
                </a:schemeClr>
              </a:solidFill>
              <a:latin typeface="Adobe 繁黑體 Std B" panose="020B0700000000000000" pitchFamily="34" charset="-120"/>
              <a:ea typeface="Adobe 繁黑體 Std B" panose="020B0700000000000000" pitchFamily="34" charset="-120"/>
            </a:rPr>
            <a:t>會員管理</a:t>
          </a:r>
          <a:endParaRPr lang="en-US" altLang="zh-TW" sz="2100" kern="1200" dirty="0">
            <a:solidFill>
              <a:schemeClr val="bg1">
                <a:lumMod val="95000"/>
              </a:schemeClr>
            </a:solidFill>
            <a:latin typeface="Adobe 繁黑體 Std B" panose="020B0700000000000000" pitchFamily="34" charset="-120"/>
            <a:ea typeface="Adobe 繁黑體 Std B" panose="020B0700000000000000" pitchFamily="34" charset="-120"/>
          </a:endParaRPr>
        </a:p>
      </dsp:txBody>
      <dsp:txXfrm>
        <a:off x="817334" y="3349544"/>
        <a:ext cx="6827540" cy="515435"/>
      </dsp:txXfrm>
    </dsp:sp>
    <dsp:sp modelId="{6F1703D2-5A9B-4D97-BE2B-BF975E1D38A0}">
      <dsp:nvSpPr>
        <dsp:cNvPr id="0" name=""/>
        <dsp:cNvSpPr/>
      </dsp:nvSpPr>
      <dsp:spPr>
        <a:xfrm>
          <a:off x="495187" y="3285115"/>
          <a:ext cx="644293" cy="644293"/>
        </a:xfrm>
        <a:prstGeom prst="ellipse">
          <a:avLst/>
        </a:prstGeom>
        <a:solidFill>
          <a:schemeClr val="lt1">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4B966C31-0AF5-4357-8098-48DCF9E7BDE6}">
      <dsp:nvSpPr>
        <dsp:cNvPr id="0" name=""/>
        <dsp:cNvSpPr/>
      </dsp:nvSpPr>
      <dsp:spPr>
        <a:xfrm>
          <a:off x="393353" y="4122599"/>
          <a:ext cx="7251521" cy="515435"/>
        </a:xfrm>
        <a:prstGeom prst="rect">
          <a:avLst/>
        </a:prstGeom>
        <a:no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127" tIns="53340" rIns="53340" bIns="53340" numCol="1" spcCol="1270" anchor="ctr" anchorCtr="0">
          <a:noAutofit/>
        </a:bodyPr>
        <a:lstStyle/>
        <a:p>
          <a:pPr marL="0" lvl="0" indent="0" algn="l" defTabSz="933450">
            <a:lnSpc>
              <a:spcPct val="90000"/>
            </a:lnSpc>
            <a:spcBef>
              <a:spcPct val="0"/>
            </a:spcBef>
            <a:spcAft>
              <a:spcPct val="35000"/>
            </a:spcAft>
            <a:buNone/>
          </a:pPr>
          <a:r>
            <a:rPr lang="zh-TW" altLang="en-US" sz="2100" kern="1200" dirty="0">
              <a:solidFill>
                <a:schemeClr val="bg1">
                  <a:lumMod val="95000"/>
                </a:schemeClr>
              </a:solidFill>
              <a:latin typeface="Adobe 繁黑體 Std B" panose="020B0700000000000000" pitchFamily="34" charset="-120"/>
              <a:ea typeface="Adobe 繁黑體 Std B" panose="020B0700000000000000" pitchFamily="34" charset="-120"/>
            </a:rPr>
            <a:t>列印積分證明</a:t>
          </a:r>
        </a:p>
      </dsp:txBody>
      <dsp:txXfrm>
        <a:off x="393353" y="4122599"/>
        <a:ext cx="7251521" cy="515435"/>
      </dsp:txXfrm>
    </dsp:sp>
    <dsp:sp modelId="{B8EB3D2C-EC01-4920-BF7A-9AF50C99D7A9}">
      <dsp:nvSpPr>
        <dsp:cNvPr id="0" name=""/>
        <dsp:cNvSpPr/>
      </dsp:nvSpPr>
      <dsp:spPr>
        <a:xfrm>
          <a:off x="71206" y="4058170"/>
          <a:ext cx="644293" cy="644293"/>
        </a:xfrm>
        <a:prstGeom prst="ellipse">
          <a:avLst/>
        </a:prstGeom>
        <a:solidFill>
          <a:schemeClr val="lt1">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B71A3-B22C-4496-BA8C-38FF0A0F2D5B}">
      <dsp:nvSpPr>
        <dsp:cNvPr id="0" name=""/>
        <dsp:cNvSpPr/>
      </dsp:nvSpPr>
      <dsp:spPr>
        <a:xfrm>
          <a:off x="-1065049" y="-182199"/>
          <a:ext cx="1392304" cy="1392304"/>
        </a:xfrm>
        <a:prstGeom prst="blockArc">
          <a:avLst>
            <a:gd name="adj1" fmla="val 18900000"/>
            <a:gd name="adj2" fmla="val 2700000"/>
            <a:gd name="adj3" fmla="val 1551"/>
          </a:avLst>
        </a:pr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CBB6AC41-202B-4095-8FA6-2783EE89642B}">
      <dsp:nvSpPr>
        <dsp:cNvPr id="0" name=""/>
        <dsp:cNvSpPr/>
      </dsp:nvSpPr>
      <dsp:spPr>
        <a:xfrm>
          <a:off x="317530" y="259928"/>
          <a:ext cx="7395669" cy="508048"/>
        </a:xfrm>
        <a:prstGeom prst="rect">
          <a:avLst/>
        </a:prstGeom>
        <a:no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7950" tIns="71120" rIns="71120" bIns="71120" numCol="1" spcCol="1270" anchor="ctr" anchorCtr="0">
          <a:noAutofit/>
        </a:bodyPr>
        <a:lstStyle/>
        <a:p>
          <a:pPr marL="0" lvl="0" indent="0" algn="l" defTabSz="1244600">
            <a:lnSpc>
              <a:spcPct val="90000"/>
            </a:lnSpc>
            <a:spcBef>
              <a:spcPct val="0"/>
            </a:spcBef>
            <a:spcAft>
              <a:spcPct val="35000"/>
            </a:spcAft>
            <a:buNone/>
          </a:pPr>
          <a:r>
            <a:rPr lang="en-US" altLang="zh-TW" sz="2800" kern="1200" dirty="0">
              <a:solidFill>
                <a:schemeClr val="tx1"/>
              </a:solidFill>
              <a:latin typeface="Adobe 繁黑體 Std B" panose="020B0700000000000000" pitchFamily="34" charset="-120"/>
              <a:ea typeface="Adobe 繁黑體 Std B" panose="020B0700000000000000" pitchFamily="34" charset="-120"/>
            </a:rPr>
            <a:t>3</a:t>
          </a:r>
          <a:r>
            <a:rPr lang="zh-TW" altLang="en-US" sz="2800" kern="1200" dirty="0">
              <a:solidFill>
                <a:schemeClr val="tx1"/>
              </a:solidFill>
              <a:latin typeface="Adobe 繁黑體 Std B" panose="020B0700000000000000" pitchFamily="34" charset="-120"/>
              <a:ea typeface="Adobe 繁黑體 Std B" panose="020B0700000000000000" pitchFamily="34" charset="-120"/>
            </a:rPr>
            <a:t>購買課程</a:t>
          </a:r>
          <a:r>
            <a:rPr lang="en-US" altLang="zh-TW" sz="2800" kern="1200" dirty="0">
              <a:solidFill>
                <a:schemeClr val="tx1"/>
              </a:solidFill>
              <a:latin typeface="Adobe 繁黑體 Std B" panose="020B0700000000000000" pitchFamily="34" charset="-120"/>
              <a:ea typeface="Adobe 繁黑體 Std B" panose="020B0700000000000000" pitchFamily="34" charset="-120"/>
            </a:rPr>
            <a:t>(1)</a:t>
          </a:r>
          <a:endParaRPr lang="zh-TW" altLang="en-US" sz="2800" kern="1200" dirty="0">
            <a:solidFill>
              <a:schemeClr val="tx1"/>
            </a:solidFill>
            <a:latin typeface="Adobe 繁黑體 Std B" panose="020B0700000000000000" pitchFamily="34" charset="-120"/>
            <a:ea typeface="Adobe 繁黑體 Std B" panose="020B0700000000000000" pitchFamily="34" charset="-120"/>
          </a:endParaRPr>
        </a:p>
      </dsp:txBody>
      <dsp:txXfrm>
        <a:off x="317530" y="259928"/>
        <a:ext cx="7395669" cy="508048"/>
      </dsp:txXfrm>
    </dsp:sp>
    <dsp:sp modelId="{0B716340-4402-47A9-80EE-0CE6D07D214B}">
      <dsp:nvSpPr>
        <dsp:cNvPr id="0" name=""/>
        <dsp:cNvSpPr/>
      </dsp:nvSpPr>
      <dsp:spPr>
        <a:xfrm>
          <a:off x="0" y="196422"/>
          <a:ext cx="635060" cy="635060"/>
        </a:xfrm>
        <a:prstGeom prst="ellipse">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B71A3-B22C-4496-BA8C-38FF0A0F2D5B}">
      <dsp:nvSpPr>
        <dsp:cNvPr id="0" name=""/>
        <dsp:cNvSpPr/>
      </dsp:nvSpPr>
      <dsp:spPr>
        <a:xfrm>
          <a:off x="-1149002" y="-196170"/>
          <a:ext cx="1501474" cy="1501474"/>
        </a:xfrm>
        <a:prstGeom prst="blockArc">
          <a:avLst>
            <a:gd name="adj1" fmla="val 18900000"/>
            <a:gd name="adj2" fmla="val 2700000"/>
            <a:gd name="adj3" fmla="val 1439"/>
          </a:avLst>
        </a:pr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CBB6AC41-202B-4095-8FA6-2783EE89642B}">
      <dsp:nvSpPr>
        <dsp:cNvPr id="0" name=""/>
        <dsp:cNvSpPr/>
      </dsp:nvSpPr>
      <dsp:spPr>
        <a:xfrm>
          <a:off x="342311" y="280717"/>
          <a:ext cx="7370888" cy="547698"/>
        </a:xfrm>
        <a:prstGeom prst="rect">
          <a:avLst/>
        </a:prstGeom>
        <a:no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187" tIns="71120" rIns="71120" bIns="71120" numCol="1" spcCol="1270" anchor="ctr" anchorCtr="0">
          <a:noAutofit/>
        </a:bodyPr>
        <a:lstStyle/>
        <a:p>
          <a:pPr marL="0" lvl="0" indent="0" algn="l" defTabSz="1244600">
            <a:lnSpc>
              <a:spcPct val="90000"/>
            </a:lnSpc>
            <a:spcBef>
              <a:spcPct val="0"/>
            </a:spcBef>
            <a:spcAft>
              <a:spcPct val="35000"/>
            </a:spcAft>
            <a:buNone/>
          </a:pPr>
          <a:r>
            <a:rPr lang="en-US" altLang="zh-TW" sz="2800" kern="1200" dirty="0">
              <a:solidFill>
                <a:schemeClr val="tx1"/>
              </a:solidFill>
              <a:latin typeface="Adobe 繁黑體 Std B" panose="020B0700000000000000" pitchFamily="34" charset="-120"/>
              <a:ea typeface="Adobe 繁黑體 Std B" panose="020B0700000000000000" pitchFamily="34" charset="-120"/>
            </a:rPr>
            <a:t>3</a:t>
          </a:r>
          <a:r>
            <a:rPr lang="zh-TW" altLang="en-US" sz="2800" kern="1200" dirty="0">
              <a:solidFill>
                <a:schemeClr val="tx1"/>
              </a:solidFill>
              <a:latin typeface="Adobe 繁黑體 Std B" panose="020B0700000000000000" pitchFamily="34" charset="-120"/>
              <a:ea typeface="Adobe 繁黑體 Std B" panose="020B0700000000000000" pitchFamily="34" charset="-120"/>
            </a:rPr>
            <a:t>購買課程</a:t>
          </a:r>
          <a:r>
            <a:rPr lang="en-US" altLang="zh-TW" sz="2800" kern="1200" dirty="0">
              <a:solidFill>
                <a:schemeClr val="tx1"/>
              </a:solidFill>
              <a:latin typeface="Adobe 繁黑體 Std B" panose="020B0700000000000000" pitchFamily="34" charset="-120"/>
              <a:ea typeface="Adobe 繁黑體 Std B" panose="020B0700000000000000" pitchFamily="34" charset="-120"/>
            </a:rPr>
            <a:t>(2)</a:t>
          </a:r>
          <a:endParaRPr lang="zh-TW" altLang="en-US" sz="2800" kern="1200" dirty="0">
            <a:solidFill>
              <a:schemeClr val="tx1"/>
            </a:solidFill>
            <a:latin typeface="Adobe 繁黑體 Std B" panose="020B0700000000000000" pitchFamily="34" charset="-120"/>
            <a:ea typeface="Adobe 繁黑體 Std B" panose="020B0700000000000000" pitchFamily="34" charset="-120"/>
          </a:endParaRPr>
        </a:p>
      </dsp:txBody>
      <dsp:txXfrm>
        <a:off x="342311" y="280717"/>
        <a:ext cx="7370888" cy="547698"/>
      </dsp:txXfrm>
    </dsp:sp>
    <dsp:sp modelId="{0B716340-4402-47A9-80EE-0CE6D07D214B}">
      <dsp:nvSpPr>
        <dsp:cNvPr id="0" name=""/>
        <dsp:cNvSpPr/>
      </dsp:nvSpPr>
      <dsp:spPr>
        <a:xfrm>
          <a:off x="0" y="212254"/>
          <a:ext cx="684623" cy="684623"/>
        </a:xfrm>
        <a:prstGeom prst="ellipse">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B71A3-B22C-4496-BA8C-38FF0A0F2D5B}">
      <dsp:nvSpPr>
        <dsp:cNvPr id="0" name=""/>
        <dsp:cNvSpPr/>
      </dsp:nvSpPr>
      <dsp:spPr>
        <a:xfrm>
          <a:off x="-1065049" y="-182199"/>
          <a:ext cx="1392304" cy="1392304"/>
        </a:xfrm>
        <a:prstGeom prst="blockArc">
          <a:avLst>
            <a:gd name="adj1" fmla="val 18900000"/>
            <a:gd name="adj2" fmla="val 2700000"/>
            <a:gd name="adj3" fmla="val 1551"/>
          </a:avLst>
        </a:pr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CBB6AC41-202B-4095-8FA6-2783EE89642B}">
      <dsp:nvSpPr>
        <dsp:cNvPr id="0" name=""/>
        <dsp:cNvSpPr/>
      </dsp:nvSpPr>
      <dsp:spPr>
        <a:xfrm>
          <a:off x="317530" y="259928"/>
          <a:ext cx="7395669" cy="508048"/>
        </a:xfrm>
        <a:prstGeom prst="rect">
          <a:avLst/>
        </a:prstGeom>
        <a:no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7950" tIns="71120" rIns="71120" bIns="71120" numCol="1" spcCol="1270" anchor="ctr" anchorCtr="0">
          <a:noAutofit/>
        </a:bodyPr>
        <a:lstStyle/>
        <a:p>
          <a:pPr marL="0" lvl="0" indent="0" algn="l" defTabSz="1244600">
            <a:lnSpc>
              <a:spcPct val="90000"/>
            </a:lnSpc>
            <a:spcBef>
              <a:spcPct val="0"/>
            </a:spcBef>
            <a:spcAft>
              <a:spcPct val="35000"/>
            </a:spcAft>
            <a:buNone/>
          </a:pPr>
          <a:r>
            <a:rPr lang="en-US" altLang="zh-TW" sz="2800" kern="1200" dirty="0">
              <a:solidFill>
                <a:schemeClr val="tx1"/>
              </a:solidFill>
              <a:latin typeface="Adobe 繁黑體 Std B" panose="020B0700000000000000" pitchFamily="34" charset="-120"/>
              <a:ea typeface="Adobe 繁黑體 Std B" panose="020B0700000000000000" pitchFamily="34" charset="-120"/>
            </a:rPr>
            <a:t>3</a:t>
          </a:r>
          <a:r>
            <a:rPr lang="zh-TW" altLang="en-US" sz="2800" kern="1200" dirty="0">
              <a:solidFill>
                <a:schemeClr val="tx1"/>
              </a:solidFill>
              <a:latin typeface="Adobe 繁黑體 Std B" panose="020B0700000000000000" pitchFamily="34" charset="-120"/>
              <a:ea typeface="Adobe 繁黑體 Std B" panose="020B0700000000000000" pitchFamily="34" charset="-120"/>
            </a:rPr>
            <a:t>購買課程</a:t>
          </a:r>
          <a:r>
            <a:rPr lang="en-US" altLang="zh-TW" sz="2800" kern="1200" dirty="0">
              <a:solidFill>
                <a:schemeClr val="tx1"/>
              </a:solidFill>
              <a:latin typeface="Adobe 繁黑體 Std B" panose="020B0700000000000000" pitchFamily="34" charset="-120"/>
              <a:ea typeface="Adobe 繁黑體 Std B" panose="020B0700000000000000" pitchFamily="34" charset="-120"/>
            </a:rPr>
            <a:t>(3)</a:t>
          </a:r>
          <a:endParaRPr lang="zh-TW" altLang="en-US" sz="2800" kern="1200" dirty="0">
            <a:solidFill>
              <a:schemeClr val="tx1"/>
            </a:solidFill>
            <a:latin typeface="Adobe 繁黑體 Std B" panose="020B0700000000000000" pitchFamily="34" charset="-120"/>
            <a:ea typeface="Adobe 繁黑體 Std B" panose="020B0700000000000000" pitchFamily="34" charset="-120"/>
          </a:endParaRPr>
        </a:p>
      </dsp:txBody>
      <dsp:txXfrm>
        <a:off x="317530" y="259928"/>
        <a:ext cx="7395669" cy="508048"/>
      </dsp:txXfrm>
    </dsp:sp>
    <dsp:sp modelId="{0B716340-4402-47A9-80EE-0CE6D07D214B}">
      <dsp:nvSpPr>
        <dsp:cNvPr id="0" name=""/>
        <dsp:cNvSpPr/>
      </dsp:nvSpPr>
      <dsp:spPr>
        <a:xfrm>
          <a:off x="0" y="196422"/>
          <a:ext cx="635060" cy="635060"/>
        </a:xfrm>
        <a:prstGeom prst="ellipse">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B71A3-B22C-4496-BA8C-38FF0A0F2D5B}">
      <dsp:nvSpPr>
        <dsp:cNvPr id="0" name=""/>
        <dsp:cNvSpPr/>
      </dsp:nvSpPr>
      <dsp:spPr>
        <a:xfrm>
          <a:off x="-883631" y="-151990"/>
          <a:ext cx="1156252" cy="1156252"/>
        </a:xfrm>
        <a:prstGeom prst="blockArc">
          <a:avLst>
            <a:gd name="adj1" fmla="val 18900000"/>
            <a:gd name="adj2" fmla="val 2700000"/>
            <a:gd name="adj3" fmla="val 1868"/>
          </a:avLst>
        </a:pr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CBB6AC41-202B-4095-8FA6-2783EE89642B}">
      <dsp:nvSpPr>
        <dsp:cNvPr id="0" name=""/>
        <dsp:cNvSpPr/>
      </dsp:nvSpPr>
      <dsp:spPr>
        <a:xfrm>
          <a:off x="263792" y="215101"/>
          <a:ext cx="7449407" cy="422068"/>
        </a:xfrm>
        <a:prstGeom prst="rect">
          <a:avLst/>
        </a:prstGeom>
        <a:no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8245" tIns="71120" rIns="71120" bIns="71120" numCol="1" spcCol="1270" anchor="ctr" anchorCtr="0">
          <a:noAutofit/>
        </a:bodyPr>
        <a:lstStyle/>
        <a:p>
          <a:pPr marL="0" lvl="0" indent="0" algn="l" defTabSz="1244600">
            <a:lnSpc>
              <a:spcPct val="90000"/>
            </a:lnSpc>
            <a:spcBef>
              <a:spcPct val="0"/>
            </a:spcBef>
            <a:spcAft>
              <a:spcPct val="35000"/>
            </a:spcAft>
            <a:buNone/>
          </a:pPr>
          <a:r>
            <a:rPr lang="en-US" altLang="zh-TW" sz="2800" kern="1200" dirty="0">
              <a:solidFill>
                <a:schemeClr val="tx1"/>
              </a:solidFill>
              <a:latin typeface="Adobe 繁黑體 Std B" panose="020B0700000000000000" pitchFamily="34" charset="-120"/>
              <a:ea typeface="Adobe 繁黑體 Std B" panose="020B0700000000000000" pitchFamily="34" charset="-120"/>
            </a:rPr>
            <a:t>3</a:t>
          </a:r>
          <a:r>
            <a:rPr lang="zh-TW" altLang="en-US" sz="2800" kern="1200" dirty="0">
              <a:solidFill>
                <a:schemeClr val="tx1"/>
              </a:solidFill>
              <a:latin typeface="Adobe 繁黑體 Std B" panose="020B0700000000000000" pitchFamily="34" charset="-120"/>
              <a:ea typeface="Adobe 繁黑體 Std B" panose="020B0700000000000000" pitchFamily="34" charset="-120"/>
            </a:rPr>
            <a:t>購買課程</a:t>
          </a:r>
          <a:r>
            <a:rPr lang="en-US" altLang="zh-TW" sz="2800" kern="1200" dirty="0">
              <a:solidFill>
                <a:schemeClr val="tx1"/>
              </a:solidFill>
              <a:latin typeface="Adobe 繁黑體 Std B" panose="020B0700000000000000" pitchFamily="34" charset="-120"/>
              <a:ea typeface="Adobe 繁黑體 Std B" panose="020B0700000000000000" pitchFamily="34" charset="-120"/>
            </a:rPr>
            <a:t>(4)</a:t>
          </a:r>
          <a:endParaRPr lang="zh-TW" altLang="en-US" sz="2800" kern="1200" dirty="0">
            <a:solidFill>
              <a:schemeClr val="tx1"/>
            </a:solidFill>
            <a:latin typeface="Adobe 繁黑體 Std B" panose="020B0700000000000000" pitchFamily="34" charset="-120"/>
            <a:ea typeface="Adobe 繁黑體 Std B" panose="020B0700000000000000" pitchFamily="34" charset="-120"/>
          </a:endParaRPr>
        </a:p>
      </dsp:txBody>
      <dsp:txXfrm>
        <a:off x="263792" y="215101"/>
        <a:ext cx="7449407" cy="422068"/>
      </dsp:txXfrm>
    </dsp:sp>
    <dsp:sp modelId="{0B716340-4402-47A9-80EE-0CE6D07D214B}">
      <dsp:nvSpPr>
        <dsp:cNvPr id="0" name=""/>
        <dsp:cNvSpPr/>
      </dsp:nvSpPr>
      <dsp:spPr>
        <a:xfrm>
          <a:off x="0" y="162342"/>
          <a:ext cx="527585" cy="527585"/>
        </a:xfrm>
        <a:prstGeom prst="ellipse">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B71A3-B22C-4496-BA8C-38FF0A0F2D5B}">
      <dsp:nvSpPr>
        <dsp:cNvPr id="0" name=""/>
        <dsp:cNvSpPr/>
      </dsp:nvSpPr>
      <dsp:spPr>
        <a:xfrm>
          <a:off x="-5535475" y="-847486"/>
          <a:ext cx="6590822" cy="6590822"/>
        </a:xfrm>
        <a:prstGeom prst="blockArc">
          <a:avLst>
            <a:gd name="adj1" fmla="val 18900000"/>
            <a:gd name="adj2" fmla="val 2700000"/>
            <a:gd name="adj3" fmla="val 328"/>
          </a:avLst>
        </a:pr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CBB6AC41-202B-4095-8FA6-2783EE89642B}">
      <dsp:nvSpPr>
        <dsp:cNvPr id="0" name=""/>
        <dsp:cNvSpPr/>
      </dsp:nvSpPr>
      <dsp:spPr>
        <a:xfrm>
          <a:off x="393353" y="257815"/>
          <a:ext cx="7251521" cy="515435"/>
        </a:xfrm>
        <a:prstGeom prst="rect">
          <a:avLst/>
        </a:prstGeom>
        <a:no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127" tIns="71120" rIns="71120" bIns="71120" numCol="1" spcCol="1270" anchor="ctr" anchorCtr="0">
          <a:noAutofit/>
        </a:bodyPr>
        <a:lstStyle/>
        <a:p>
          <a:pPr marL="0" lvl="0" indent="0" algn="l" defTabSz="1244600">
            <a:lnSpc>
              <a:spcPct val="90000"/>
            </a:lnSpc>
            <a:spcBef>
              <a:spcPct val="0"/>
            </a:spcBef>
            <a:spcAft>
              <a:spcPct val="35000"/>
            </a:spcAft>
            <a:buNone/>
          </a:pPr>
          <a:r>
            <a:rPr lang="en-US" altLang="zh-TW" sz="2800" kern="1200" dirty="0">
              <a:solidFill>
                <a:schemeClr val="tx1"/>
              </a:solidFill>
              <a:latin typeface="Adobe 繁黑體 Std B" panose="020B0700000000000000" pitchFamily="34" charset="-120"/>
              <a:ea typeface="Adobe 繁黑體 Std B" panose="020B0700000000000000" pitchFamily="34" charset="-120"/>
            </a:rPr>
            <a:t>4</a:t>
          </a:r>
          <a:r>
            <a:rPr lang="zh-TW" altLang="en-US" sz="2800" kern="1200" dirty="0">
              <a:solidFill>
                <a:schemeClr val="tx1"/>
              </a:solidFill>
              <a:latin typeface="Adobe 繁黑體 Std B" panose="020B0700000000000000" pitchFamily="34" charset="-120"/>
              <a:ea typeface="Adobe 繁黑體 Std B" panose="020B0700000000000000" pitchFamily="34" charset="-120"/>
            </a:rPr>
            <a:t>進入課程</a:t>
          </a:r>
          <a:endParaRPr lang="en-US" altLang="zh-TW" sz="2800" kern="1200" dirty="0">
            <a:solidFill>
              <a:schemeClr val="tx1"/>
            </a:solidFill>
            <a:latin typeface="Adobe 繁黑體 Std B" panose="020B0700000000000000" pitchFamily="34" charset="-120"/>
            <a:ea typeface="Adobe 繁黑體 Std B" panose="020B0700000000000000" pitchFamily="34" charset="-120"/>
          </a:endParaRPr>
        </a:p>
      </dsp:txBody>
      <dsp:txXfrm>
        <a:off x="393353" y="257815"/>
        <a:ext cx="7251521" cy="515435"/>
      </dsp:txXfrm>
    </dsp:sp>
    <dsp:sp modelId="{0B716340-4402-47A9-80EE-0CE6D07D214B}">
      <dsp:nvSpPr>
        <dsp:cNvPr id="0" name=""/>
        <dsp:cNvSpPr/>
      </dsp:nvSpPr>
      <dsp:spPr>
        <a:xfrm>
          <a:off x="71206" y="193386"/>
          <a:ext cx="644293" cy="644293"/>
        </a:xfrm>
        <a:prstGeom prst="ellipse">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032488A1-3499-4F33-890A-66426A588354}">
      <dsp:nvSpPr>
        <dsp:cNvPr id="0" name=""/>
        <dsp:cNvSpPr/>
      </dsp:nvSpPr>
      <dsp:spPr>
        <a:xfrm>
          <a:off x="817334" y="1030870"/>
          <a:ext cx="6827540" cy="515435"/>
        </a:xfrm>
        <a:prstGeom prst="rect">
          <a:avLst/>
        </a:prstGeom>
        <a:no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127" tIns="53340" rIns="53340" bIns="53340" numCol="1" spcCol="1270" anchor="ctr" anchorCtr="0">
          <a:noAutofit/>
        </a:bodyPr>
        <a:lstStyle/>
        <a:p>
          <a:pPr marL="0" lvl="0" indent="0" algn="l" defTabSz="933450">
            <a:lnSpc>
              <a:spcPct val="90000"/>
            </a:lnSpc>
            <a:spcBef>
              <a:spcPct val="0"/>
            </a:spcBef>
            <a:spcAft>
              <a:spcPct val="35000"/>
            </a:spcAft>
            <a:buNone/>
          </a:pPr>
          <a:r>
            <a:rPr lang="zh-TW" altLang="en-US" sz="2100" kern="1200" dirty="0">
              <a:solidFill>
                <a:schemeClr val="bg1">
                  <a:lumMod val="95000"/>
                </a:schemeClr>
              </a:solidFill>
              <a:latin typeface="Adobe 繁黑體 Std B" panose="020B0700000000000000" pitchFamily="34" charset="-120"/>
              <a:ea typeface="Adobe 繁黑體 Std B" panose="020B0700000000000000" pitchFamily="34" charset="-120"/>
            </a:rPr>
            <a:t>會員管理</a:t>
          </a:r>
        </a:p>
      </dsp:txBody>
      <dsp:txXfrm>
        <a:off x="817334" y="1030870"/>
        <a:ext cx="6827540" cy="515435"/>
      </dsp:txXfrm>
    </dsp:sp>
    <dsp:sp modelId="{6C93D3D6-2DD4-4892-9A2B-C5B4EDC44654}">
      <dsp:nvSpPr>
        <dsp:cNvPr id="0" name=""/>
        <dsp:cNvSpPr/>
      </dsp:nvSpPr>
      <dsp:spPr>
        <a:xfrm>
          <a:off x="495187" y="966440"/>
          <a:ext cx="644293" cy="644293"/>
        </a:xfrm>
        <a:prstGeom prst="ellipse">
          <a:avLst/>
        </a:prstGeom>
        <a:solidFill>
          <a:schemeClr val="lt1">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5B1C23B6-DE0E-4FCC-A9A9-C87BFCA40B3F}">
      <dsp:nvSpPr>
        <dsp:cNvPr id="0" name=""/>
        <dsp:cNvSpPr/>
      </dsp:nvSpPr>
      <dsp:spPr>
        <a:xfrm>
          <a:off x="1011210" y="1803924"/>
          <a:ext cx="6633665" cy="515435"/>
        </a:xfrm>
        <a:prstGeom prst="rect">
          <a:avLst/>
        </a:prstGeom>
        <a:no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127" tIns="53340" rIns="53340" bIns="53340" numCol="1" spcCol="1270" anchor="ctr" anchorCtr="0">
          <a:noAutofit/>
        </a:bodyPr>
        <a:lstStyle/>
        <a:p>
          <a:pPr marL="0" lvl="0" indent="0" algn="l" defTabSz="933450">
            <a:lnSpc>
              <a:spcPct val="90000"/>
            </a:lnSpc>
            <a:spcBef>
              <a:spcPct val="0"/>
            </a:spcBef>
            <a:spcAft>
              <a:spcPct val="35000"/>
            </a:spcAft>
            <a:buNone/>
          </a:pPr>
          <a:r>
            <a:rPr lang="zh-TW" altLang="en-US" sz="2100" kern="1200" dirty="0">
              <a:solidFill>
                <a:schemeClr val="bg1">
                  <a:lumMod val="95000"/>
                </a:schemeClr>
              </a:solidFill>
              <a:latin typeface="Adobe 繁黑體 Std B" panose="020B0700000000000000" pitchFamily="34" charset="-120"/>
              <a:ea typeface="Adobe 繁黑體 Std B" panose="020B0700000000000000" pitchFamily="34" charset="-120"/>
            </a:rPr>
            <a:t>購買課程</a:t>
          </a:r>
          <a:r>
            <a:rPr lang="en-US" altLang="zh-TW" sz="2100" kern="1200" dirty="0">
              <a:solidFill>
                <a:schemeClr val="bg1">
                  <a:lumMod val="95000"/>
                </a:schemeClr>
              </a:solidFill>
              <a:latin typeface="Adobe 繁黑體 Std B" panose="020B0700000000000000" pitchFamily="34" charset="-120"/>
              <a:ea typeface="Adobe 繁黑體 Std B" panose="020B0700000000000000" pitchFamily="34" charset="-120"/>
            </a:rPr>
            <a:t>-&gt;</a:t>
          </a:r>
          <a:r>
            <a:rPr lang="zh-TW" altLang="en-US" sz="2100" kern="1200" dirty="0">
              <a:solidFill>
                <a:schemeClr val="bg1">
                  <a:lumMod val="95000"/>
                </a:schemeClr>
              </a:solidFill>
              <a:latin typeface="Adobe 繁黑體 Std B" panose="020B0700000000000000" pitchFamily="34" charset="-120"/>
              <a:ea typeface="Adobe 繁黑體 Std B" panose="020B0700000000000000" pitchFamily="34" charset="-120"/>
            </a:rPr>
            <a:t>觀看課程</a:t>
          </a:r>
          <a:r>
            <a:rPr lang="en-US" altLang="zh-TW" sz="2100" kern="1200" dirty="0">
              <a:solidFill>
                <a:schemeClr val="bg1">
                  <a:lumMod val="95000"/>
                </a:schemeClr>
              </a:solidFill>
              <a:latin typeface="Adobe 繁黑體 Std B" panose="020B0700000000000000" pitchFamily="34" charset="-120"/>
              <a:ea typeface="Adobe 繁黑體 Std B" panose="020B0700000000000000" pitchFamily="34" charset="-120"/>
            </a:rPr>
            <a:t>-&gt;</a:t>
          </a:r>
          <a:r>
            <a:rPr lang="zh-TW" altLang="en-US" sz="2100" kern="1200" dirty="0">
              <a:solidFill>
                <a:schemeClr val="bg1">
                  <a:lumMod val="95000"/>
                </a:schemeClr>
              </a:solidFill>
              <a:latin typeface="Adobe 繁黑體 Std B" panose="020B0700000000000000" pitchFamily="34" charset="-120"/>
              <a:ea typeface="Adobe 繁黑體 Std B" panose="020B0700000000000000" pitchFamily="34" charset="-120"/>
            </a:rPr>
            <a:t>積分審核與紀錄</a:t>
          </a:r>
        </a:p>
      </dsp:txBody>
      <dsp:txXfrm>
        <a:off x="1011210" y="1803924"/>
        <a:ext cx="6633665" cy="515435"/>
      </dsp:txXfrm>
    </dsp:sp>
    <dsp:sp modelId="{3C06A909-74B2-4EFC-AAA8-D83F7BE08551}">
      <dsp:nvSpPr>
        <dsp:cNvPr id="0" name=""/>
        <dsp:cNvSpPr/>
      </dsp:nvSpPr>
      <dsp:spPr>
        <a:xfrm>
          <a:off x="689063" y="1739495"/>
          <a:ext cx="644293" cy="644293"/>
        </a:xfrm>
        <a:prstGeom prst="ellipse">
          <a:avLst/>
        </a:prstGeom>
        <a:solidFill>
          <a:schemeClr val="lt1">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4C02238B-1DA9-4921-9BA2-7733C0650618}">
      <dsp:nvSpPr>
        <dsp:cNvPr id="0" name=""/>
        <dsp:cNvSpPr/>
      </dsp:nvSpPr>
      <dsp:spPr>
        <a:xfrm>
          <a:off x="1011210" y="2576490"/>
          <a:ext cx="6633665" cy="515435"/>
        </a:xfrm>
        <a:prstGeom prst="rect">
          <a:avLst/>
        </a:prstGeom>
        <a:no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127" tIns="53340" rIns="53340" bIns="53340" numCol="1" spcCol="1270" anchor="ctr" anchorCtr="0">
          <a:noAutofit/>
        </a:bodyPr>
        <a:lstStyle/>
        <a:p>
          <a:pPr marL="0" lvl="0" indent="0" algn="l" defTabSz="933450">
            <a:lnSpc>
              <a:spcPct val="90000"/>
            </a:lnSpc>
            <a:spcBef>
              <a:spcPct val="0"/>
            </a:spcBef>
            <a:spcAft>
              <a:spcPct val="35000"/>
            </a:spcAft>
            <a:buNone/>
          </a:pPr>
          <a:r>
            <a:rPr lang="zh-TW" altLang="en-US" sz="2100" kern="1200" dirty="0">
              <a:solidFill>
                <a:schemeClr val="bg1">
                  <a:lumMod val="95000"/>
                </a:schemeClr>
              </a:solidFill>
              <a:latin typeface="Adobe 繁黑體 Std B" panose="020B0700000000000000" pitchFamily="34" charset="-120"/>
              <a:ea typeface="Adobe 繁黑體 Std B" panose="020B0700000000000000" pitchFamily="34" charset="-120"/>
            </a:rPr>
            <a:t>題庫式隨機測驗</a:t>
          </a:r>
          <a:endParaRPr lang="en-US" altLang="zh-TW" sz="2100" kern="1200" dirty="0">
            <a:solidFill>
              <a:schemeClr val="bg1">
                <a:lumMod val="95000"/>
              </a:schemeClr>
            </a:solidFill>
            <a:latin typeface="Adobe 繁黑體 Std B" panose="020B0700000000000000" pitchFamily="34" charset="-120"/>
            <a:ea typeface="Adobe 繁黑體 Std B" panose="020B0700000000000000" pitchFamily="34" charset="-120"/>
          </a:endParaRPr>
        </a:p>
      </dsp:txBody>
      <dsp:txXfrm>
        <a:off x="1011210" y="2576490"/>
        <a:ext cx="6633665" cy="515435"/>
      </dsp:txXfrm>
    </dsp:sp>
    <dsp:sp modelId="{B8D90F78-5972-4A02-8486-3DA590CF280A}">
      <dsp:nvSpPr>
        <dsp:cNvPr id="0" name=""/>
        <dsp:cNvSpPr/>
      </dsp:nvSpPr>
      <dsp:spPr>
        <a:xfrm>
          <a:off x="689063" y="2512060"/>
          <a:ext cx="644293" cy="644293"/>
        </a:xfrm>
        <a:prstGeom prst="ellipse">
          <a:avLst/>
        </a:prstGeom>
        <a:solidFill>
          <a:schemeClr val="lt1">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E5BF0C9D-E4CB-4133-8831-C5E55B288235}">
      <dsp:nvSpPr>
        <dsp:cNvPr id="0" name=""/>
        <dsp:cNvSpPr/>
      </dsp:nvSpPr>
      <dsp:spPr>
        <a:xfrm>
          <a:off x="817334" y="3349544"/>
          <a:ext cx="6827540" cy="515435"/>
        </a:xfrm>
        <a:prstGeom prst="rect">
          <a:avLst/>
        </a:prstGeom>
        <a:no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127" tIns="53340" rIns="53340" bIns="53340" numCol="1" spcCol="1270" anchor="ctr" anchorCtr="0">
          <a:noAutofit/>
        </a:bodyPr>
        <a:lstStyle/>
        <a:p>
          <a:pPr marL="0" lvl="0" indent="0" algn="l" defTabSz="933450">
            <a:lnSpc>
              <a:spcPct val="90000"/>
            </a:lnSpc>
            <a:spcBef>
              <a:spcPct val="0"/>
            </a:spcBef>
            <a:spcAft>
              <a:spcPct val="35000"/>
            </a:spcAft>
            <a:buNone/>
          </a:pPr>
          <a:r>
            <a:rPr lang="zh-TW" altLang="en-US" sz="2100" kern="1200" dirty="0">
              <a:solidFill>
                <a:schemeClr val="bg1">
                  <a:lumMod val="95000"/>
                </a:schemeClr>
              </a:solidFill>
              <a:latin typeface="Adobe 繁黑體 Std B" panose="020B0700000000000000" pitchFamily="34" charset="-120"/>
              <a:ea typeface="Adobe 繁黑體 Std B" panose="020B0700000000000000" pitchFamily="34" charset="-120"/>
            </a:rPr>
            <a:t>積分統計與查詢</a:t>
          </a:r>
        </a:p>
      </dsp:txBody>
      <dsp:txXfrm>
        <a:off x="817334" y="3349544"/>
        <a:ext cx="6827540" cy="515435"/>
      </dsp:txXfrm>
    </dsp:sp>
    <dsp:sp modelId="{6F1703D2-5A9B-4D97-BE2B-BF975E1D38A0}">
      <dsp:nvSpPr>
        <dsp:cNvPr id="0" name=""/>
        <dsp:cNvSpPr/>
      </dsp:nvSpPr>
      <dsp:spPr>
        <a:xfrm>
          <a:off x="495187" y="3285115"/>
          <a:ext cx="644293" cy="644293"/>
        </a:xfrm>
        <a:prstGeom prst="ellipse">
          <a:avLst/>
        </a:prstGeom>
        <a:solidFill>
          <a:schemeClr val="lt1">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4B966C31-0AF5-4357-8098-48DCF9E7BDE6}">
      <dsp:nvSpPr>
        <dsp:cNvPr id="0" name=""/>
        <dsp:cNvSpPr/>
      </dsp:nvSpPr>
      <dsp:spPr>
        <a:xfrm>
          <a:off x="393353" y="4122599"/>
          <a:ext cx="7251521" cy="515435"/>
        </a:xfrm>
        <a:prstGeom prst="rect">
          <a:avLst/>
        </a:prstGeom>
        <a:no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127" tIns="53340" rIns="53340" bIns="53340" numCol="1" spcCol="1270" anchor="ctr" anchorCtr="0">
          <a:noAutofit/>
        </a:bodyPr>
        <a:lstStyle/>
        <a:p>
          <a:pPr marL="0" lvl="0" indent="0" algn="l" defTabSz="933450">
            <a:lnSpc>
              <a:spcPct val="90000"/>
            </a:lnSpc>
            <a:spcBef>
              <a:spcPct val="0"/>
            </a:spcBef>
            <a:spcAft>
              <a:spcPct val="35000"/>
            </a:spcAft>
            <a:buNone/>
          </a:pPr>
          <a:r>
            <a:rPr lang="zh-TW" altLang="en-US" sz="2100" kern="1200" dirty="0">
              <a:solidFill>
                <a:schemeClr val="bg1">
                  <a:lumMod val="95000"/>
                </a:schemeClr>
              </a:solidFill>
              <a:latin typeface="Adobe 繁黑體 Std B" panose="020B0700000000000000" pitchFamily="34" charset="-120"/>
              <a:ea typeface="Adobe 繁黑體 Std B" panose="020B0700000000000000" pitchFamily="34" charset="-120"/>
            </a:rPr>
            <a:t>列印積分證明</a:t>
          </a:r>
        </a:p>
      </dsp:txBody>
      <dsp:txXfrm>
        <a:off x="393353" y="4122599"/>
        <a:ext cx="7251521" cy="515435"/>
      </dsp:txXfrm>
    </dsp:sp>
    <dsp:sp modelId="{B8EB3D2C-EC01-4920-BF7A-9AF50C99D7A9}">
      <dsp:nvSpPr>
        <dsp:cNvPr id="0" name=""/>
        <dsp:cNvSpPr/>
      </dsp:nvSpPr>
      <dsp:spPr>
        <a:xfrm>
          <a:off x="71206" y="4058170"/>
          <a:ext cx="644293" cy="644293"/>
        </a:xfrm>
        <a:prstGeom prst="ellipse">
          <a:avLst/>
        </a:prstGeom>
        <a:solidFill>
          <a:schemeClr val="lt1">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B71A3-B22C-4496-BA8C-38FF0A0F2D5B}">
      <dsp:nvSpPr>
        <dsp:cNvPr id="0" name=""/>
        <dsp:cNvSpPr/>
      </dsp:nvSpPr>
      <dsp:spPr>
        <a:xfrm>
          <a:off x="-5535475" y="-847486"/>
          <a:ext cx="6590822" cy="6590822"/>
        </a:xfrm>
        <a:prstGeom prst="blockArc">
          <a:avLst>
            <a:gd name="adj1" fmla="val 18900000"/>
            <a:gd name="adj2" fmla="val 2700000"/>
            <a:gd name="adj3" fmla="val 328"/>
          </a:avLst>
        </a:pr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CBB6AC41-202B-4095-8FA6-2783EE89642B}">
      <dsp:nvSpPr>
        <dsp:cNvPr id="0" name=""/>
        <dsp:cNvSpPr/>
      </dsp:nvSpPr>
      <dsp:spPr>
        <a:xfrm>
          <a:off x="393353" y="257815"/>
          <a:ext cx="7251521" cy="515435"/>
        </a:xfrm>
        <a:prstGeom prst="rect">
          <a:avLst/>
        </a:prstGeom>
        <a:no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127" tIns="71120" rIns="71120" bIns="71120" numCol="1" spcCol="1270" anchor="ctr" anchorCtr="0">
          <a:noAutofit/>
        </a:bodyPr>
        <a:lstStyle/>
        <a:p>
          <a:pPr marL="0" lvl="0" indent="0" algn="l" defTabSz="1244600">
            <a:lnSpc>
              <a:spcPct val="90000"/>
            </a:lnSpc>
            <a:spcBef>
              <a:spcPct val="0"/>
            </a:spcBef>
            <a:spcAft>
              <a:spcPct val="35000"/>
            </a:spcAft>
            <a:buNone/>
          </a:pPr>
          <a:r>
            <a:rPr lang="en-US" altLang="zh-TW" sz="2800" kern="1200" dirty="0">
              <a:solidFill>
                <a:schemeClr val="tx1"/>
              </a:solidFill>
              <a:latin typeface="Adobe 繁黑體 Std B" panose="020B0700000000000000" pitchFamily="34" charset="-120"/>
              <a:ea typeface="Adobe 繁黑體 Std B" panose="020B0700000000000000" pitchFamily="34" charset="-120"/>
            </a:rPr>
            <a:t>5</a:t>
          </a:r>
          <a:r>
            <a:rPr lang="zh-TW" altLang="en-US" sz="2800" kern="1200" dirty="0">
              <a:solidFill>
                <a:schemeClr val="tx1"/>
              </a:solidFill>
              <a:latin typeface="Adobe 繁黑體 Std B" panose="020B0700000000000000" pitchFamily="34" charset="-120"/>
              <a:ea typeface="Adobe 繁黑體 Std B" panose="020B0700000000000000" pitchFamily="34" charset="-120"/>
            </a:rPr>
            <a:t>觀看課程</a:t>
          </a:r>
        </a:p>
      </dsp:txBody>
      <dsp:txXfrm>
        <a:off x="393353" y="257815"/>
        <a:ext cx="7251521" cy="515435"/>
      </dsp:txXfrm>
    </dsp:sp>
    <dsp:sp modelId="{0B716340-4402-47A9-80EE-0CE6D07D214B}">
      <dsp:nvSpPr>
        <dsp:cNvPr id="0" name=""/>
        <dsp:cNvSpPr/>
      </dsp:nvSpPr>
      <dsp:spPr>
        <a:xfrm>
          <a:off x="71206" y="193386"/>
          <a:ext cx="644293" cy="644293"/>
        </a:xfrm>
        <a:prstGeom prst="ellipse">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032488A1-3499-4F33-890A-66426A588354}">
      <dsp:nvSpPr>
        <dsp:cNvPr id="0" name=""/>
        <dsp:cNvSpPr/>
      </dsp:nvSpPr>
      <dsp:spPr>
        <a:xfrm>
          <a:off x="817334" y="1030870"/>
          <a:ext cx="6827540" cy="515435"/>
        </a:xfrm>
        <a:prstGeom prst="rect">
          <a:avLst/>
        </a:prstGeom>
        <a:no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127" tIns="53340" rIns="53340" bIns="53340" numCol="1" spcCol="1270" anchor="ctr" anchorCtr="0">
          <a:noAutofit/>
        </a:bodyPr>
        <a:lstStyle/>
        <a:p>
          <a:pPr marL="0" lvl="0" indent="0" algn="l" defTabSz="933450">
            <a:lnSpc>
              <a:spcPct val="90000"/>
            </a:lnSpc>
            <a:spcBef>
              <a:spcPct val="0"/>
            </a:spcBef>
            <a:spcAft>
              <a:spcPct val="35000"/>
            </a:spcAft>
            <a:buNone/>
          </a:pPr>
          <a:r>
            <a:rPr lang="zh-TW" altLang="en-US" sz="2100" kern="1200" dirty="0">
              <a:solidFill>
                <a:schemeClr val="bg1">
                  <a:lumMod val="95000"/>
                </a:schemeClr>
              </a:solidFill>
              <a:latin typeface="Adobe 繁黑體 Std B" panose="020B0700000000000000" pitchFamily="34" charset="-120"/>
              <a:ea typeface="Adobe 繁黑體 Std B" panose="020B0700000000000000" pitchFamily="34" charset="-120"/>
            </a:rPr>
            <a:t>會員管理</a:t>
          </a:r>
        </a:p>
      </dsp:txBody>
      <dsp:txXfrm>
        <a:off x="817334" y="1030870"/>
        <a:ext cx="6827540" cy="515435"/>
      </dsp:txXfrm>
    </dsp:sp>
    <dsp:sp modelId="{6C93D3D6-2DD4-4892-9A2B-C5B4EDC44654}">
      <dsp:nvSpPr>
        <dsp:cNvPr id="0" name=""/>
        <dsp:cNvSpPr/>
      </dsp:nvSpPr>
      <dsp:spPr>
        <a:xfrm>
          <a:off x="495187" y="966440"/>
          <a:ext cx="644293" cy="644293"/>
        </a:xfrm>
        <a:prstGeom prst="ellipse">
          <a:avLst/>
        </a:prstGeom>
        <a:solidFill>
          <a:schemeClr val="lt1">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5B1C23B6-DE0E-4FCC-A9A9-C87BFCA40B3F}">
      <dsp:nvSpPr>
        <dsp:cNvPr id="0" name=""/>
        <dsp:cNvSpPr/>
      </dsp:nvSpPr>
      <dsp:spPr>
        <a:xfrm>
          <a:off x="1011210" y="1803924"/>
          <a:ext cx="6633665" cy="515435"/>
        </a:xfrm>
        <a:prstGeom prst="rect">
          <a:avLst/>
        </a:prstGeom>
        <a:no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127" tIns="53340" rIns="53340" bIns="53340" numCol="1" spcCol="1270" anchor="ctr" anchorCtr="0">
          <a:noAutofit/>
        </a:bodyPr>
        <a:lstStyle/>
        <a:p>
          <a:pPr marL="0" lvl="0" indent="0" algn="l" defTabSz="933450">
            <a:lnSpc>
              <a:spcPct val="90000"/>
            </a:lnSpc>
            <a:spcBef>
              <a:spcPct val="0"/>
            </a:spcBef>
            <a:spcAft>
              <a:spcPct val="35000"/>
            </a:spcAft>
            <a:buNone/>
          </a:pPr>
          <a:r>
            <a:rPr lang="zh-TW" altLang="en-US" sz="2100" kern="1200" dirty="0">
              <a:solidFill>
                <a:schemeClr val="bg1">
                  <a:lumMod val="95000"/>
                </a:schemeClr>
              </a:solidFill>
              <a:latin typeface="Adobe 繁黑體 Std B" panose="020B0700000000000000" pitchFamily="34" charset="-120"/>
              <a:ea typeface="Adobe 繁黑體 Std B" panose="020B0700000000000000" pitchFamily="34" charset="-120"/>
            </a:rPr>
            <a:t>課程分類與積分管理</a:t>
          </a:r>
        </a:p>
      </dsp:txBody>
      <dsp:txXfrm>
        <a:off x="1011210" y="1803924"/>
        <a:ext cx="6633665" cy="515435"/>
      </dsp:txXfrm>
    </dsp:sp>
    <dsp:sp modelId="{3C06A909-74B2-4EFC-AAA8-D83F7BE08551}">
      <dsp:nvSpPr>
        <dsp:cNvPr id="0" name=""/>
        <dsp:cNvSpPr/>
      </dsp:nvSpPr>
      <dsp:spPr>
        <a:xfrm>
          <a:off x="689063" y="1739495"/>
          <a:ext cx="644293" cy="644293"/>
        </a:xfrm>
        <a:prstGeom prst="ellipse">
          <a:avLst/>
        </a:prstGeom>
        <a:solidFill>
          <a:schemeClr val="lt1">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4C02238B-1DA9-4921-9BA2-7733C0650618}">
      <dsp:nvSpPr>
        <dsp:cNvPr id="0" name=""/>
        <dsp:cNvSpPr/>
      </dsp:nvSpPr>
      <dsp:spPr>
        <a:xfrm>
          <a:off x="1011210" y="2576490"/>
          <a:ext cx="6633665" cy="515435"/>
        </a:xfrm>
        <a:prstGeom prst="rect">
          <a:avLst/>
        </a:prstGeom>
        <a:no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127" tIns="53340" rIns="53340" bIns="53340" numCol="1" spcCol="1270" anchor="ctr" anchorCtr="0">
          <a:noAutofit/>
        </a:bodyPr>
        <a:lstStyle/>
        <a:p>
          <a:pPr marL="0" lvl="0" indent="0" algn="l" defTabSz="933450">
            <a:lnSpc>
              <a:spcPct val="90000"/>
            </a:lnSpc>
            <a:spcBef>
              <a:spcPct val="0"/>
            </a:spcBef>
            <a:spcAft>
              <a:spcPct val="35000"/>
            </a:spcAft>
            <a:buNone/>
          </a:pPr>
          <a:r>
            <a:rPr lang="zh-TW" altLang="en-US" sz="2100" kern="1200" dirty="0">
              <a:solidFill>
                <a:schemeClr val="bg1">
                  <a:lumMod val="95000"/>
                </a:schemeClr>
              </a:solidFill>
              <a:latin typeface="Adobe 繁黑體 Std B" panose="020B0700000000000000" pitchFamily="34" charset="-120"/>
              <a:ea typeface="Adobe 繁黑體 Std B" panose="020B0700000000000000" pitchFamily="34" charset="-120"/>
            </a:rPr>
            <a:t>題庫式隨機測驗</a:t>
          </a:r>
          <a:endParaRPr lang="en-US" altLang="zh-TW" sz="2100" kern="1200" dirty="0">
            <a:solidFill>
              <a:schemeClr val="bg1">
                <a:lumMod val="95000"/>
              </a:schemeClr>
            </a:solidFill>
            <a:latin typeface="Adobe 繁黑體 Std B" panose="020B0700000000000000" pitchFamily="34" charset="-120"/>
            <a:ea typeface="Adobe 繁黑體 Std B" panose="020B0700000000000000" pitchFamily="34" charset="-120"/>
          </a:endParaRPr>
        </a:p>
      </dsp:txBody>
      <dsp:txXfrm>
        <a:off x="1011210" y="2576490"/>
        <a:ext cx="6633665" cy="515435"/>
      </dsp:txXfrm>
    </dsp:sp>
    <dsp:sp modelId="{B8D90F78-5972-4A02-8486-3DA590CF280A}">
      <dsp:nvSpPr>
        <dsp:cNvPr id="0" name=""/>
        <dsp:cNvSpPr/>
      </dsp:nvSpPr>
      <dsp:spPr>
        <a:xfrm>
          <a:off x="689063" y="2512060"/>
          <a:ext cx="644293" cy="644293"/>
        </a:xfrm>
        <a:prstGeom prst="ellipse">
          <a:avLst/>
        </a:prstGeom>
        <a:solidFill>
          <a:schemeClr val="lt1">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E5BF0C9D-E4CB-4133-8831-C5E55B288235}">
      <dsp:nvSpPr>
        <dsp:cNvPr id="0" name=""/>
        <dsp:cNvSpPr/>
      </dsp:nvSpPr>
      <dsp:spPr>
        <a:xfrm>
          <a:off x="817334" y="3349544"/>
          <a:ext cx="6827540" cy="515435"/>
        </a:xfrm>
        <a:prstGeom prst="rect">
          <a:avLst/>
        </a:prstGeom>
        <a:no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127" tIns="53340" rIns="53340" bIns="53340" numCol="1" spcCol="1270" anchor="ctr" anchorCtr="0">
          <a:noAutofit/>
        </a:bodyPr>
        <a:lstStyle/>
        <a:p>
          <a:pPr marL="0" lvl="0" indent="0" algn="l" defTabSz="933450">
            <a:lnSpc>
              <a:spcPct val="90000"/>
            </a:lnSpc>
            <a:spcBef>
              <a:spcPct val="0"/>
            </a:spcBef>
            <a:spcAft>
              <a:spcPct val="35000"/>
            </a:spcAft>
            <a:buNone/>
          </a:pPr>
          <a:r>
            <a:rPr lang="zh-TW" altLang="en-US" sz="2100" kern="1200" dirty="0">
              <a:solidFill>
                <a:schemeClr val="bg1">
                  <a:lumMod val="95000"/>
                </a:schemeClr>
              </a:solidFill>
              <a:latin typeface="Adobe 繁黑體 Std B" panose="020B0700000000000000" pitchFamily="34" charset="-120"/>
              <a:ea typeface="Adobe 繁黑體 Std B" panose="020B0700000000000000" pitchFamily="34" charset="-120"/>
            </a:rPr>
            <a:t>積分統計與查詢</a:t>
          </a:r>
        </a:p>
      </dsp:txBody>
      <dsp:txXfrm>
        <a:off x="817334" y="3349544"/>
        <a:ext cx="6827540" cy="515435"/>
      </dsp:txXfrm>
    </dsp:sp>
    <dsp:sp modelId="{6F1703D2-5A9B-4D97-BE2B-BF975E1D38A0}">
      <dsp:nvSpPr>
        <dsp:cNvPr id="0" name=""/>
        <dsp:cNvSpPr/>
      </dsp:nvSpPr>
      <dsp:spPr>
        <a:xfrm>
          <a:off x="495187" y="3285115"/>
          <a:ext cx="644293" cy="644293"/>
        </a:xfrm>
        <a:prstGeom prst="ellipse">
          <a:avLst/>
        </a:prstGeom>
        <a:solidFill>
          <a:schemeClr val="lt1">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4B966C31-0AF5-4357-8098-48DCF9E7BDE6}">
      <dsp:nvSpPr>
        <dsp:cNvPr id="0" name=""/>
        <dsp:cNvSpPr/>
      </dsp:nvSpPr>
      <dsp:spPr>
        <a:xfrm>
          <a:off x="393353" y="4122599"/>
          <a:ext cx="7251521" cy="515435"/>
        </a:xfrm>
        <a:prstGeom prst="rect">
          <a:avLst/>
        </a:prstGeom>
        <a:no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127" tIns="53340" rIns="53340" bIns="53340" numCol="1" spcCol="1270" anchor="ctr" anchorCtr="0">
          <a:noAutofit/>
        </a:bodyPr>
        <a:lstStyle/>
        <a:p>
          <a:pPr marL="0" lvl="0" indent="0" algn="l" defTabSz="933450">
            <a:lnSpc>
              <a:spcPct val="90000"/>
            </a:lnSpc>
            <a:spcBef>
              <a:spcPct val="0"/>
            </a:spcBef>
            <a:spcAft>
              <a:spcPct val="35000"/>
            </a:spcAft>
            <a:buNone/>
          </a:pPr>
          <a:r>
            <a:rPr lang="zh-TW" altLang="en-US" sz="2100" kern="1200" dirty="0">
              <a:solidFill>
                <a:schemeClr val="bg1">
                  <a:lumMod val="95000"/>
                </a:schemeClr>
              </a:solidFill>
              <a:latin typeface="Adobe 繁黑體 Std B" panose="020B0700000000000000" pitchFamily="34" charset="-120"/>
              <a:ea typeface="Adobe 繁黑體 Std B" panose="020B0700000000000000" pitchFamily="34" charset="-120"/>
            </a:rPr>
            <a:t>列印積分證明</a:t>
          </a:r>
        </a:p>
      </dsp:txBody>
      <dsp:txXfrm>
        <a:off x="393353" y="4122599"/>
        <a:ext cx="7251521" cy="515435"/>
      </dsp:txXfrm>
    </dsp:sp>
    <dsp:sp modelId="{B8EB3D2C-EC01-4920-BF7A-9AF50C99D7A9}">
      <dsp:nvSpPr>
        <dsp:cNvPr id="0" name=""/>
        <dsp:cNvSpPr/>
      </dsp:nvSpPr>
      <dsp:spPr>
        <a:xfrm>
          <a:off x="71206" y="4058170"/>
          <a:ext cx="644293" cy="644293"/>
        </a:xfrm>
        <a:prstGeom prst="ellipse">
          <a:avLst/>
        </a:prstGeom>
        <a:solidFill>
          <a:schemeClr val="lt1">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B71A3-B22C-4496-BA8C-38FF0A0F2D5B}">
      <dsp:nvSpPr>
        <dsp:cNvPr id="0" name=""/>
        <dsp:cNvSpPr/>
      </dsp:nvSpPr>
      <dsp:spPr>
        <a:xfrm>
          <a:off x="-1210276" y="-206364"/>
          <a:ext cx="1581129" cy="1581129"/>
        </a:xfrm>
        <a:prstGeom prst="blockArc">
          <a:avLst>
            <a:gd name="adj1" fmla="val 18900000"/>
            <a:gd name="adj2" fmla="val 2700000"/>
            <a:gd name="adj3" fmla="val 1366"/>
          </a:avLst>
        </a:pr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CBB6AC41-202B-4095-8FA6-2783EE89642B}">
      <dsp:nvSpPr>
        <dsp:cNvPr id="0" name=""/>
        <dsp:cNvSpPr/>
      </dsp:nvSpPr>
      <dsp:spPr>
        <a:xfrm>
          <a:off x="360364" y="295908"/>
          <a:ext cx="7352835" cy="576583"/>
        </a:xfrm>
        <a:prstGeom prst="rect">
          <a:avLst/>
        </a:prstGeom>
        <a:no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3709" tIns="71120" rIns="71120" bIns="71120" numCol="1" spcCol="1270" anchor="ctr" anchorCtr="0">
          <a:noAutofit/>
        </a:bodyPr>
        <a:lstStyle/>
        <a:p>
          <a:pPr marL="0" lvl="0" indent="0" algn="l" defTabSz="1244600">
            <a:lnSpc>
              <a:spcPct val="90000"/>
            </a:lnSpc>
            <a:spcBef>
              <a:spcPct val="0"/>
            </a:spcBef>
            <a:spcAft>
              <a:spcPct val="35000"/>
            </a:spcAft>
            <a:buNone/>
          </a:pPr>
          <a:r>
            <a:rPr lang="en-US" altLang="zh-TW" sz="2800" kern="1200" dirty="0">
              <a:solidFill>
                <a:schemeClr val="tx1"/>
              </a:solidFill>
              <a:latin typeface="Adobe 繁黑體 Std B" panose="020B0700000000000000" pitchFamily="34" charset="-120"/>
              <a:ea typeface="Adobe 繁黑體 Std B" panose="020B0700000000000000" pitchFamily="34" charset="-120"/>
            </a:rPr>
            <a:t>6</a:t>
          </a:r>
          <a:r>
            <a:rPr lang="zh-TW" altLang="en-US" sz="2800" kern="1200" dirty="0">
              <a:solidFill>
                <a:schemeClr val="tx1"/>
              </a:solidFill>
              <a:latin typeface="Adobe 繁黑體 Std B" panose="020B0700000000000000" pitchFamily="34" charset="-120"/>
              <a:ea typeface="Adobe 繁黑體 Std B" panose="020B0700000000000000" pitchFamily="34" charset="-120"/>
            </a:rPr>
            <a:t>題庫式隨機測驗</a:t>
          </a:r>
        </a:p>
      </dsp:txBody>
      <dsp:txXfrm>
        <a:off x="360364" y="295908"/>
        <a:ext cx="7352835" cy="576583"/>
      </dsp:txXfrm>
    </dsp:sp>
    <dsp:sp modelId="{0B716340-4402-47A9-80EE-0CE6D07D214B}">
      <dsp:nvSpPr>
        <dsp:cNvPr id="0" name=""/>
        <dsp:cNvSpPr/>
      </dsp:nvSpPr>
      <dsp:spPr>
        <a:xfrm>
          <a:off x="0" y="223835"/>
          <a:ext cx="720729" cy="720729"/>
        </a:xfrm>
        <a:prstGeom prst="ellipse">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B71A3-B22C-4496-BA8C-38FF0A0F2D5B}">
      <dsp:nvSpPr>
        <dsp:cNvPr id="0" name=""/>
        <dsp:cNvSpPr/>
      </dsp:nvSpPr>
      <dsp:spPr>
        <a:xfrm>
          <a:off x="-5535475" y="-847486"/>
          <a:ext cx="6590822" cy="6590822"/>
        </a:xfrm>
        <a:prstGeom prst="blockArc">
          <a:avLst>
            <a:gd name="adj1" fmla="val 18900000"/>
            <a:gd name="adj2" fmla="val 2700000"/>
            <a:gd name="adj3" fmla="val 328"/>
          </a:avLst>
        </a:pr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CBB6AC41-202B-4095-8FA6-2783EE89642B}">
      <dsp:nvSpPr>
        <dsp:cNvPr id="0" name=""/>
        <dsp:cNvSpPr/>
      </dsp:nvSpPr>
      <dsp:spPr>
        <a:xfrm>
          <a:off x="461406" y="305892"/>
          <a:ext cx="7183469" cy="612177"/>
        </a:xfrm>
        <a:prstGeom prst="rect">
          <a:avLst/>
        </a:prstGeom>
        <a:no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5916" tIns="71120" rIns="71120" bIns="71120" numCol="1" spcCol="1270" anchor="ctr" anchorCtr="0">
          <a:noAutofit/>
        </a:bodyPr>
        <a:lstStyle/>
        <a:p>
          <a:pPr marL="0" lvl="0" indent="0" algn="l" defTabSz="1244600">
            <a:lnSpc>
              <a:spcPct val="90000"/>
            </a:lnSpc>
            <a:spcBef>
              <a:spcPct val="0"/>
            </a:spcBef>
            <a:spcAft>
              <a:spcPct val="35000"/>
            </a:spcAft>
            <a:buNone/>
          </a:pPr>
          <a:r>
            <a:rPr lang="en-US" altLang="zh-TW" sz="2800" kern="1200" dirty="0">
              <a:solidFill>
                <a:schemeClr val="tx1"/>
              </a:solidFill>
              <a:latin typeface="Adobe 繁黑體 Std B" panose="020B0700000000000000" pitchFamily="34" charset="-120"/>
              <a:ea typeface="Adobe 繁黑體 Std B" panose="020B0700000000000000" pitchFamily="34" charset="-120"/>
            </a:rPr>
            <a:t>7</a:t>
          </a:r>
          <a:r>
            <a:rPr lang="zh-TW" altLang="en-US" sz="2800" kern="1200" dirty="0">
              <a:solidFill>
                <a:schemeClr val="tx1"/>
              </a:solidFill>
              <a:latin typeface="Adobe 繁黑體 Std B" panose="020B0700000000000000" pitchFamily="34" charset="-120"/>
              <a:ea typeface="Adobe 繁黑體 Std B" panose="020B0700000000000000" pitchFamily="34" charset="-120"/>
            </a:rPr>
            <a:t>列印積分證明</a:t>
          </a:r>
        </a:p>
      </dsp:txBody>
      <dsp:txXfrm>
        <a:off x="461406" y="305892"/>
        <a:ext cx="7183469" cy="612177"/>
      </dsp:txXfrm>
    </dsp:sp>
    <dsp:sp modelId="{0B716340-4402-47A9-80EE-0CE6D07D214B}">
      <dsp:nvSpPr>
        <dsp:cNvPr id="0" name=""/>
        <dsp:cNvSpPr/>
      </dsp:nvSpPr>
      <dsp:spPr>
        <a:xfrm>
          <a:off x="78795" y="229370"/>
          <a:ext cx="765221" cy="765221"/>
        </a:xfrm>
        <a:prstGeom prst="ellipse">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3A002078-8B77-4FBC-BE34-13A01561C7EB}">
      <dsp:nvSpPr>
        <dsp:cNvPr id="0" name=""/>
        <dsp:cNvSpPr/>
      </dsp:nvSpPr>
      <dsp:spPr>
        <a:xfrm>
          <a:off x="900074" y="1223864"/>
          <a:ext cx="6744800" cy="612177"/>
        </a:xfrm>
        <a:prstGeom prst="rect">
          <a:avLst/>
        </a:prstGeom>
        <a:no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5916" tIns="63500" rIns="63500" bIns="63500" numCol="1" spcCol="1270" anchor="ctr" anchorCtr="0">
          <a:noAutofit/>
        </a:bodyPr>
        <a:lstStyle/>
        <a:p>
          <a:pPr marL="0" lvl="0" indent="0" algn="l" defTabSz="1111250">
            <a:lnSpc>
              <a:spcPct val="90000"/>
            </a:lnSpc>
            <a:spcBef>
              <a:spcPct val="0"/>
            </a:spcBef>
            <a:spcAft>
              <a:spcPct val="35000"/>
            </a:spcAft>
            <a:buNone/>
          </a:pPr>
          <a:r>
            <a:rPr lang="zh-TW" altLang="en-US" sz="2500" kern="1200" dirty="0">
              <a:solidFill>
                <a:schemeClr val="bg1">
                  <a:lumMod val="95000"/>
                </a:schemeClr>
              </a:solidFill>
              <a:latin typeface="Adobe 繁黑體 Std B" panose="020B0700000000000000" pitchFamily="34" charset="-120"/>
              <a:ea typeface="Adobe 繁黑體 Std B" panose="020B0700000000000000" pitchFamily="34" charset="-120"/>
            </a:rPr>
            <a:t>購買課程</a:t>
          </a:r>
          <a:r>
            <a:rPr lang="en-US" altLang="zh-TW" sz="2500" kern="1200" dirty="0">
              <a:solidFill>
                <a:schemeClr val="bg1">
                  <a:lumMod val="95000"/>
                </a:schemeClr>
              </a:solidFill>
              <a:latin typeface="Adobe 繁黑體 Std B" panose="020B0700000000000000" pitchFamily="34" charset="-120"/>
              <a:ea typeface="Adobe 繁黑體 Std B" panose="020B0700000000000000" pitchFamily="34" charset="-120"/>
            </a:rPr>
            <a:t>-&gt;</a:t>
          </a:r>
          <a:r>
            <a:rPr lang="zh-TW" altLang="en-US" sz="2500" kern="1200" dirty="0">
              <a:solidFill>
                <a:schemeClr val="bg1">
                  <a:lumMod val="95000"/>
                </a:schemeClr>
              </a:solidFill>
              <a:latin typeface="Adobe 繁黑體 Std B" panose="020B0700000000000000" pitchFamily="34" charset="-120"/>
              <a:ea typeface="Adobe 繁黑體 Std B" panose="020B0700000000000000" pitchFamily="34" charset="-120"/>
            </a:rPr>
            <a:t>觀看課程</a:t>
          </a:r>
          <a:r>
            <a:rPr lang="en-US" altLang="zh-TW" sz="2500" kern="1200" dirty="0">
              <a:solidFill>
                <a:schemeClr val="bg1">
                  <a:lumMod val="95000"/>
                </a:schemeClr>
              </a:solidFill>
              <a:latin typeface="Adobe 繁黑體 Std B" panose="020B0700000000000000" pitchFamily="34" charset="-120"/>
              <a:ea typeface="Adobe 繁黑體 Std B" panose="020B0700000000000000" pitchFamily="34" charset="-120"/>
            </a:rPr>
            <a:t>-&gt;</a:t>
          </a:r>
          <a:r>
            <a:rPr lang="zh-TW" altLang="en-US" sz="2500" kern="1200" dirty="0">
              <a:solidFill>
                <a:schemeClr val="bg1">
                  <a:lumMod val="95000"/>
                </a:schemeClr>
              </a:solidFill>
              <a:latin typeface="Adobe 繁黑體 Std B" panose="020B0700000000000000" pitchFamily="34" charset="-120"/>
              <a:ea typeface="Adobe 繁黑體 Std B" panose="020B0700000000000000" pitchFamily="34" charset="-120"/>
            </a:rPr>
            <a:t>積分審核與紀錄</a:t>
          </a:r>
        </a:p>
      </dsp:txBody>
      <dsp:txXfrm>
        <a:off x="900074" y="1223864"/>
        <a:ext cx="6744800" cy="612177"/>
      </dsp:txXfrm>
    </dsp:sp>
    <dsp:sp modelId="{3C06A909-74B2-4EFC-AAA8-D83F7BE08551}">
      <dsp:nvSpPr>
        <dsp:cNvPr id="0" name=""/>
        <dsp:cNvSpPr/>
      </dsp:nvSpPr>
      <dsp:spPr>
        <a:xfrm>
          <a:off x="517463" y="1147342"/>
          <a:ext cx="765221" cy="765221"/>
        </a:xfrm>
        <a:prstGeom prst="ellipse">
          <a:avLst/>
        </a:prstGeom>
        <a:solidFill>
          <a:schemeClr val="lt1">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E3A30EC-DB71-4112-A916-63A5BF05E4A7}">
      <dsp:nvSpPr>
        <dsp:cNvPr id="0" name=""/>
        <dsp:cNvSpPr/>
      </dsp:nvSpPr>
      <dsp:spPr>
        <a:xfrm>
          <a:off x="1034710" y="2141836"/>
          <a:ext cx="6610164" cy="612177"/>
        </a:xfrm>
        <a:prstGeom prst="rect">
          <a:avLst/>
        </a:prstGeom>
        <a:no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5916" tIns="63500" rIns="63500" bIns="63500" numCol="1" spcCol="1270" anchor="ctr" anchorCtr="0">
          <a:noAutofit/>
        </a:bodyPr>
        <a:lstStyle/>
        <a:p>
          <a:pPr marL="0" lvl="0" indent="0" algn="l" defTabSz="1111250">
            <a:lnSpc>
              <a:spcPct val="90000"/>
            </a:lnSpc>
            <a:spcBef>
              <a:spcPct val="0"/>
            </a:spcBef>
            <a:spcAft>
              <a:spcPct val="35000"/>
            </a:spcAft>
            <a:buNone/>
          </a:pPr>
          <a:r>
            <a:rPr lang="zh-TW" altLang="en-US" sz="2500" kern="1200" dirty="0">
              <a:solidFill>
                <a:schemeClr val="bg1">
                  <a:lumMod val="95000"/>
                </a:schemeClr>
              </a:solidFill>
              <a:latin typeface="Adobe 繁黑體 Std B" panose="020B0700000000000000" pitchFamily="34" charset="-120"/>
              <a:ea typeface="Adobe 繁黑體 Std B" panose="020B0700000000000000" pitchFamily="34" charset="-120"/>
            </a:rPr>
            <a:t>題庫式隨機測驗</a:t>
          </a:r>
          <a:endParaRPr lang="en-US" altLang="zh-TW" sz="2500" kern="1200" dirty="0">
            <a:solidFill>
              <a:schemeClr val="bg1">
                <a:lumMod val="95000"/>
              </a:schemeClr>
            </a:solidFill>
            <a:latin typeface="Adobe 繁黑體 Std B" panose="020B0700000000000000" pitchFamily="34" charset="-120"/>
            <a:ea typeface="Adobe 繁黑體 Std B" panose="020B0700000000000000" pitchFamily="34" charset="-120"/>
          </a:endParaRPr>
        </a:p>
      </dsp:txBody>
      <dsp:txXfrm>
        <a:off x="1034710" y="2141836"/>
        <a:ext cx="6610164" cy="612177"/>
      </dsp:txXfrm>
    </dsp:sp>
    <dsp:sp modelId="{B8D90F78-5972-4A02-8486-3DA590CF280A}">
      <dsp:nvSpPr>
        <dsp:cNvPr id="0" name=""/>
        <dsp:cNvSpPr/>
      </dsp:nvSpPr>
      <dsp:spPr>
        <a:xfrm>
          <a:off x="652099" y="2065314"/>
          <a:ext cx="765221" cy="765221"/>
        </a:xfrm>
        <a:prstGeom prst="ellipse">
          <a:avLst/>
        </a:prstGeom>
        <a:solidFill>
          <a:schemeClr val="lt1">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7E22F507-52C8-47E3-8EA4-B2CEF1697B9E}">
      <dsp:nvSpPr>
        <dsp:cNvPr id="0" name=""/>
        <dsp:cNvSpPr/>
      </dsp:nvSpPr>
      <dsp:spPr>
        <a:xfrm>
          <a:off x="900074" y="3059808"/>
          <a:ext cx="6744800" cy="612177"/>
        </a:xfrm>
        <a:prstGeom prst="rect">
          <a:avLst/>
        </a:prstGeom>
        <a:no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5916" tIns="63500" rIns="63500" bIns="63500" numCol="1" spcCol="1270" anchor="ctr" anchorCtr="0">
          <a:noAutofit/>
        </a:bodyPr>
        <a:lstStyle/>
        <a:p>
          <a:pPr marL="0" lvl="0" indent="0" algn="l" defTabSz="1111250">
            <a:lnSpc>
              <a:spcPct val="90000"/>
            </a:lnSpc>
            <a:spcBef>
              <a:spcPct val="0"/>
            </a:spcBef>
            <a:spcAft>
              <a:spcPct val="35000"/>
            </a:spcAft>
            <a:buNone/>
          </a:pPr>
          <a:r>
            <a:rPr lang="zh-TW" altLang="en-US" sz="2500" kern="1200" dirty="0">
              <a:solidFill>
                <a:schemeClr val="bg1">
                  <a:lumMod val="95000"/>
                </a:schemeClr>
              </a:solidFill>
              <a:latin typeface="Adobe 繁黑體 Std B" panose="020B0700000000000000" pitchFamily="34" charset="-120"/>
              <a:ea typeface="Adobe 繁黑體 Std B" panose="020B0700000000000000" pitchFamily="34" charset="-120"/>
            </a:rPr>
            <a:t>積分管理</a:t>
          </a:r>
        </a:p>
      </dsp:txBody>
      <dsp:txXfrm>
        <a:off x="900074" y="3059808"/>
        <a:ext cx="6744800" cy="612177"/>
      </dsp:txXfrm>
    </dsp:sp>
    <dsp:sp modelId="{6F1703D2-5A9B-4D97-BE2B-BF975E1D38A0}">
      <dsp:nvSpPr>
        <dsp:cNvPr id="0" name=""/>
        <dsp:cNvSpPr/>
      </dsp:nvSpPr>
      <dsp:spPr>
        <a:xfrm>
          <a:off x="517463" y="2983286"/>
          <a:ext cx="765221" cy="765221"/>
        </a:xfrm>
        <a:prstGeom prst="ellipse">
          <a:avLst/>
        </a:prstGeom>
        <a:solidFill>
          <a:schemeClr val="lt1">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B122C452-E1F1-4AF6-A77B-85244EDF3A7B}">
      <dsp:nvSpPr>
        <dsp:cNvPr id="0" name=""/>
        <dsp:cNvSpPr/>
      </dsp:nvSpPr>
      <dsp:spPr>
        <a:xfrm>
          <a:off x="461406" y="3977780"/>
          <a:ext cx="7183469" cy="612177"/>
        </a:xfrm>
        <a:prstGeom prst="rect">
          <a:avLst/>
        </a:prstGeom>
        <a:no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5916" tIns="63500" rIns="63500" bIns="63500" numCol="1" spcCol="1270" anchor="ctr" anchorCtr="0">
          <a:noAutofit/>
        </a:bodyPr>
        <a:lstStyle/>
        <a:p>
          <a:pPr marL="0" lvl="0" indent="0" algn="l" defTabSz="1111250">
            <a:lnSpc>
              <a:spcPct val="90000"/>
            </a:lnSpc>
            <a:spcBef>
              <a:spcPct val="0"/>
            </a:spcBef>
            <a:spcAft>
              <a:spcPct val="35000"/>
            </a:spcAft>
            <a:buNone/>
          </a:pPr>
          <a:r>
            <a:rPr lang="zh-TW" altLang="en-US" sz="2500" kern="1200" dirty="0">
              <a:solidFill>
                <a:schemeClr val="bg1">
                  <a:lumMod val="95000"/>
                </a:schemeClr>
              </a:solidFill>
              <a:latin typeface="Adobe 繁黑體 Std B" panose="020B0700000000000000" pitchFamily="34" charset="-120"/>
              <a:ea typeface="Adobe 繁黑體 Std B" panose="020B0700000000000000" pitchFamily="34" charset="-120"/>
            </a:rPr>
            <a:t>列印積分證明</a:t>
          </a:r>
        </a:p>
      </dsp:txBody>
      <dsp:txXfrm>
        <a:off x="461406" y="3977780"/>
        <a:ext cx="7183469" cy="612177"/>
      </dsp:txXfrm>
    </dsp:sp>
    <dsp:sp modelId="{B8EB3D2C-EC01-4920-BF7A-9AF50C99D7A9}">
      <dsp:nvSpPr>
        <dsp:cNvPr id="0" name=""/>
        <dsp:cNvSpPr/>
      </dsp:nvSpPr>
      <dsp:spPr>
        <a:xfrm>
          <a:off x="78795" y="3901258"/>
          <a:ext cx="765221" cy="765221"/>
        </a:xfrm>
        <a:prstGeom prst="ellipse">
          <a:avLst/>
        </a:prstGeom>
        <a:solidFill>
          <a:schemeClr val="lt1">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1"/>
            <a:ext cx="4434448" cy="355654"/>
          </a:xfrm>
          <a:prstGeom prst="rect">
            <a:avLst/>
          </a:prstGeom>
        </p:spPr>
        <p:txBody>
          <a:bodyPr vert="horz" lIns="93753" tIns="46877" rIns="93753" bIns="46877" rtlCol="0"/>
          <a:lstStyle>
            <a:lvl1pPr algn="l">
              <a:defRPr sz="1200"/>
            </a:lvl1pPr>
          </a:lstStyle>
          <a:p>
            <a:endParaRPr lang="zh-TW" altLang="en-US"/>
          </a:p>
        </p:txBody>
      </p:sp>
      <p:sp>
        <p:nvSpPr>
          <p:cNvPr id="3" name="日期版面配置區 2"/>
          <p:cNvSpPr>
            <a:spLocks noGrp="1"/>
          </p:cNvSpPr>
          <p:nvPr>
            <p:ph type="dt" sz="quarter" idx="1"/>
          </p:nvPr>
        </p:nvSpPr>
        <p:spPr>
          <a:xfrm>
            <a:off x="5797806" y="1"/>
            <a:ext cx="4434448" cy="355654"/>
          </a:xfrm>
          <a:prstGeom prst="rect">
            <a:avLst/>
          </a:prstGeom>
        </p:spPr>
        <p:txBody>
          <a:bodyPr vert="horz" lIns="93753" tIns="46877" rIns="93753" bIns="46877" rtlCol="0"/>
          <a:lstStyle>
            <a:lvl1pPr algn="r">
              <a:defRPr sz="1200"/>
            </a:lvl1pPr>
          </a:lstStyle>
          <a:p>
            <a:fld id="{75827A27-460C-4CF1-BE8B-1B080EA16DE5}" type="datetimeFigureOut">
              <a:rPr lang="zh-TW" altLang="en-US" smtClean="0"/>
              <a:t>2021/7/19</a:t>
            </a:fld>
            <a:endParaRPr lang="zh-TW" altLang="en-US"/>
          </a:p>
        </p:txBody>
      </p:sp>
      <p:sp>
        <p:nvSpPr>
          <p:cNvPr id="4" name="頁尾版面配置區 3"/>
          <p:cNvSpPr>
            <a:spLocks noGrp="1"/>
          </p:cNvSpPr>
          <p:nvPr>
            <p:ph type="ftr" sz="quarter" idx="2"/>
          </p:nvPr>
        </p:nvSpPr>
        <p:spPr>
          <a:xfrm>
            <a:off x="1" y="6748409"/>
            <a:ext cx="4434448" cy="355654"/>
          </a:xfrm>
          <a:prstGeom prst="rect">
            <a:avLst/>
          </a:prstGeom>
        </p:spPr>
        <p:txBody>
          <a:bodyPr vert="horz" lIns="93753" tIns="46877" rIns="93753" bIns="46877"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5797806" y="6748409"/>
            <a:ext cx="4434448" cy="355654"/>
          </a:xfrm>
          <a:prstGeom prst="rect">
            <a:avLst/>
          </a:prstGeom>
        </p:spPr>
        <p:txBody>
          <a:bodyPr vert="horz" lIns="93753" tIns="46877" rIns="93753" bIns="46877" rtlCol="0" anchor="b"/>
          <a:lstStyle>
            <a:lvl1pPr algn="r">
              <a:defRPr sz="1200"/>
            </a:lvl1pPr>
          </a:lstStyle>
          <a:p>
            <a:fld id="{E11879D5-2D36-4C53-976F-06C14E7BFA07}" type="slidenum">
              <a:rPr lang="zh-TW" altLang="en-US" smtClean="0"/>
              <a:t>‹#›</a:t>
            </a:fld>
            <a:endParaRPr lang="zh-TW" altLang="en-US"/>
          </a:p>
        </p:txBody>
      </p:sp>
    </p:spTree>
    <p:extLst>
      <p:ext uri="{BB962C8B-B14F-4D97-AF65-F5344CB8AC3E}">
        <p14:creationId xmlns:p14="http://schemas.microsoft.com/office/powerpoint/2010/main" val="2537609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0"/>
            <a:ext cx="4434998" cy="356437"/>
          </a:xfrm>
          <a:prstGeom prst="rect">
            <a:avLst/>
          </a:prstGeom>
        </p:spPr>
        <p:txBody>
          <a:bodyPr vert="horz" lIns="99053" tIns="49527" rIns="99053" bIns="49527" rtlCol="0"/>
          <a:lstStyle>
            <a:lvl1pPr algn="l">
              <a:defRPr sz="1300"/>
            </a:lvl1pPr>
          </a:lstStyle>
          <a:p>
            <a:endParaRPr lang="zh-TW" altLang="en-US"/>
          </a:p>
        </p:txBody>
      </p:sp>
      <p:sp>
        <p:nvSpPr>
          <p:cNvPr id="3" name="日期版面配置區 2"/>
          <p:cNvSpPr>
            <a:spLocks noGrp="1"/>
          </p:cNvSpPr>
          <p:nvPr>
            <p:ph type="dt" idx="1"/>
          </p:nvPr>
        </p:nvSpPr>
        <p:spPr>
          <a:xfrm>
            <a:off x="5797247" y="0"/>
            <a:ext cx="4434998" cy="356437"/>
          </a:xfrm>
          <a:prstGeom prst="rect">
            <a:avLst/>
          </a:prstGeom>
        </p:spPr>
        <p:txBody>
          <a:bodyPr vert="horz" lIns="99053" tIns="49527" rIns="99053" bIns="49527" rtlCol="0"/>
          <a:lstStyle>
            <a:lvl1pPr algn="r">
              <a:defRPr sz="1300"/>
            </a:lvl1pPr>
          </a:lstStyle>
          <a:p>
            <a:fld id="{BD3E1E07-E6C2-4F1B-A29A-D91FB008C708}" type="datetimeFigureOut">
              <a:rPr lang="zh-TW" altLang="en-US" smtClean="0"/>
              <a:t>2021/7/19</a:t>
            </a:fld>
            <a:endParaRPr lang="zh-TW" altLang="en-US"/>
          </a:p>
        </p:txBody>
      </p:sp>
      <p:sp>
        <p:nvSpPr>
          <p:cNvPr id="4" name="投影片圖像版面配置區 3"/>
          <p:cNvSpPr>
            <a:spLocks noGrp="1" noRot="1" noChangeAspect="1"/>
          </p:cNvSpPr>
          <p:nvPr>
            <p:ph type="sldImg" idx="2"/>
          </p:nvPr>
        </p:nvSpPr>
        <p:spPr>
          <a:xfrm>
            <a:off x="2987675" y="887413"/>
            <a:ext cx="4259263" cy="2397125"/>
          </a:xfrm>
          <a:prstGeom prst="rect">
            <a:avLst/>
          </a:prstGeom>
          <a:noFill/>
          <a:ln w="12700">
            <a:solidFill>
              <a:prstClr val="black"/>
            </a:solidFill>
          </a:ln>
        </p:spPr>
        <p:txBody>
          <a:bodyPr vert="horz" lIns="99053" tIns="49527" rIns="99053" bIns="49527" rtlCol="0" anchor="ctr"/>
          <a:lstStyle/>
          <a:p>
            <a:endParaRPr lang="zh-TW" altLang="en-US"/>
          </a:p>
        </p:txBody>
      </p:sp>
      <p:sp>
        <p:nvSpPr>
          <p:cNvPr id="5" name="備忘稿版面配置區 4"/>
          <p:cNvSpPr>
            <a:spLocks noGrp="1"/>
          </p:cNvSpPr>
          <p:nvPr>
            <p:ph type="body" sz="quarter" idx="3"/>
          </p:nvPr>
        </p:nvSpPr>
        <p:spPr>
          <a:xfrm>
            <a:off x="1023464" y="3418832"/>
            <a:ext cx="8187689" cy="2797224"/>
          </a:xfrm>
          <a:prstGeom prst="rect">
            <a:avLst/>
          </a:prstGeom>
        </p:spPr>
        <p:txBody>
          <a:bodyPr vert="horz" lIns="99053" tIns="49527" rIns="99053" bIns="49527"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2" y="6747628"/>
            <a:ext cx="4434998" cy="356437"/>
          </a:xfrm>
          <a:prstGeom prst="rect">
            <a:avLst/>
          </a:prstGeom>
        </p:spPr>
        <p:txBody>
          <a:bodyPr vert="horz" lIns="99053" tIns="49527" rIns="99053" bIns="49527" rtlCol="0" anchor="b"/>
          <a:lstStyle>
            <a:lvl1pPr algn="l">
              <a:defRPr sz="1300"/>
            </a:lvl1pPr>
          </a:lstStyle>
          <a:p>
            <a:endParaRPr lang="zh-TW" altLang="en-US"/>
          </a:p>
        </p:txBody>
      </p:sp>
      <p:sp>
        <p:nvSpPr>
          <p:cNvPr id="7" name="投影片編號版面配置區 6"/>
          <p:cNvSpPr>
            <a:spLocks noGrp="1"/>
          </p:cNvSpPr>
          <p:nvPr>
            <p:ph type="sldNum" sz="quarter" idx="5"/>
          </p:nvPr>
        </p:nvSpPr>
        <p:spPr>
          <a:xfrm>
            <a:off x="5797247" y="6747628"/>
            <a:ext cx="4434998" cy="356437"/>
          </a:xfrm>
          <a:prstGeom prst="rect">
            <a:avLst/>
          </a:prstGeom>
        </p:spPr>
        <p:txBody>
          <a:bodyPr vert="horz" lIns="99053" tIns="49527" rIns="99053" bIns="49527" rtlCol="0" anchor="b"/>
          <a:lstStyle>
            <a:lvl1pPr algn="r">
              <a:defRPr sz="1300"/>
            </a:lvl1pPr>
          </a:lstStyle>
          <a:p>
            <a:fld id="{C98C9FEE-4D7F-46BA-A5A3-9CE07BB1930B}" type="slidenum">
              <a:rPr lang="zh-TW" altLang="en-US" smtClean="0"/>
              <a:t>‹#›</a:t>
            </a:fld>
            <a:endParaRPr lang="zh-TW" altLang="en-US"/>
          </a:p>
        </p:txBody>
      </p:sp>
    </p:spTree>
    <p:extLst>
      <p:ext uri="{BB962C8B-B14F-4D97-AF65-F5344CB8AC3E}">
        <p14:creationId xmlns:p14="http://schemas.microsoft.com/office/powerpoint/2010/main" val="2438980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Adobe 繁黑體 Std B" panose="020B0700000000000000" pitchFamily="34" charset="-120"/>
                <a:ea typeface="Adobe 繁黑體 Std B" panose="020B0700000000000000" pitchFamily="34" charset="-120"/>
              </a:rPr>
              <a:t>衛生福利部</a:t>
            </a:r>
            <a:r>
              <a:rPr lang="en-US" altLang="zh-TW" dirty="0">
                <a:latin typeface="Adobe 繁黑體 Std B" panose="020B0700000000000000" pitchFamily="34" charset="-120"/>
                <a:ea typeface="Adobe 繁黑體 Std B" panose="020B0700000000000000" pitchFamily="34" charset="-120"/>
              </a:rPr>
              <a:t>/106 </a:t>
            </a:r>
            <a:r>
              <a:rPr lang="zh-TW" altLang="en-US" dirty="0">
                <a:latin typeface="Adobe 繁黑體 Std B" panose="020B0700000000000000" pitchFamily="34" charset="-120"/>
                <a:ea typeface="Adobe 繁黑體 Std B" panose="020B0700000000000000" pitchFamily="34" charset="-120"/>
              </a:rPr>
              <a:t>年照顧服務員訓練數位化課程製作勞務採購案</a:t>
            </a:r>
            <a:r>
              <a:rPr lang="en-US" altLang="zh-TW" dirty="0">
                <a:latin typeface="Adobe 繁黑體 Std B" panose="020B0700000000000000" pitchFamily="34" charset="-120"/>
                <a:ea typeface="Adobe 繁黑體 Std B" panose="020B0700000000000000" pitchFamily="34" charset="-120"/>
              </a:rPr>
              <a:t>/</a:t>
            </a:r>
            <a:r>
              <a:rPr lang="zh-TW" altLang="en-US" dirty="0">
                <a:latin typeface="Adobe 繁黑體 Std B" panose="020B0700000000000000" pitchFamily="34" charset="-120"/>
                <a:ea typeface="Adobe 繁黑體 Std B" panose="020B0700000000000000" pitchFamily="34" charset="-120"/>
              </a:rPr>
              <a:t>完成 </a:t>
            </a:r>
            <a:r>
              <a:rPr lang="en-US" altLang="zh-TW" dirty="0">
                <a:latin typeface="Adobe 繁黑體 Std B" panose="020B0700000000000000" pitchFamily="34" charset="-120"/>
                <a:ea typeface="Adobe 繁黑體 Std B" panose="020B0700000000000000" pitchFamily="34" charset="-120"/>
              </a:rPr>
              <a:t>55 </a:t>
            </a:r>
            <a:r>
              <a:rPr lang="zh-TW" altLang="en-US" dirty="0">
                <a:latin typeface="Adobe 繁黑體 Std B" panose="020B0700000000000000" pitchFamily="34" charset="-120"/>
                <a:ea typeface="Adobe 繁黑體 Std B" panose="020B0700000000000000" pitchFamily="34" charset="-120"/>
              </a:rPr>
              <a:t>小時照顧 服務員數位化課程製作</a:t>
            </a:r>
            <a:r>
              <a:rPr lang="en-US" altLang="zh-TW" dirty="0">
                <a:latin typeface="Adobe 繁黑體 Std B" panose="020B0700000000000000" pitchFamily="34" charset="-120"/>
                <a:ea typeface="Adobe 繁黑體 Std B" panose="020B0700000000000000" pitchFamily="34" charset="-120"/>
              </a:rPr>
              <a:t>/</a:t>
            </a:r>
            <a:endParaRPr lang="zh-TW" altLang="en-US" dirty="0"/>
          </a:p>
        </p:txBody>
      </p:sp>
      <p:sp>
        <p:nvSpPr>
          <p:cNvPr id="4" name="投影片編號版面配置區 3"/>
          <p:cNvSpPr>
            <a:spLocks noGrp="1"/>
          </p:cNvSpPr>
          <p:nvPr>
            <p:ph type="sldNum" sz="quarter" idx="10"/>
          </p:nvPr>
        </p:nvSpPr>
        <p:spPr/>
        <p:txBody>
          <a:bodyPr/>
          <a:lstStyle/>
          <a:p>
            <a:fld id="{C98C9FEE-4D7F-46BA-A5A3-9CE07BB1930B}" type="slidenum">
              <a:rPr lang="zh-TW" altLang="en-US" smtClean="0"/>
              <a:t>1</a:t>
            </a:fld>
            <a:endParaRPr lang="zh-TW" altLang="en-US"/>
          </a:p>
        </p:txBody>
      </p:sp>
    </p:spTree>
    <p:extLst>
      <p:ext uri="{BB962C8B-B14F-4D97-AF65-F5344CB8AC3E}">
        <p14:creationId xmlns:p14="http://schemas.microsoft.com/office/powerpoint/2010/main" val="2080857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先顯示該課程名稱</a:t>
            </a:r>
            <a:r>
              <a:rPr lang="en-US" altLang="zh-TW" dirty="0"/>
              <a:t>(1)</a:t>
            </a:r>
            <a:r>
              <a:rPr lang="zh-TW" altLang="en-US" dirty="0"/>
              <a:t>，系統會從題庫隨機抽</a:t>
            </a:r>
            <a:r>
              <a:rPr lang="en-US" altLang="zh-TW" dirty="0"/>
              <a:t>10</a:t>
            </a:r>
            <a:r>
              <a:rPr lang="zh-TW" altLang="en-US" dirty="0"/>
              <a:t>題</a:t>
            </a:r>
            <a:r>
              <a:rPr lang="en-US" altLang="zh-TW" dirty="0"/>
              <a:t>(2)</a:t>
            </a:r>
            <a:r>
              <a:rPr lang="zh-TW" altLang="en-US" dirty="0"/>
              <a:t>讓學員測驗，學員選完答案後，會跳出正確或錯誤</a:t>
            </a:r>
            <a:r>
              <a:rPr lang="en-US" altLang="zh-TW" dirty="0"/>
              <a:t>(3)</a:t>
            </a:r>
            <a:r>
              <a:rPr lang="zh-TW" altLang="en-US" dirty="0"/>
              <a:t>，作答完畢後跳出分數及是否通過</a:t>
            </a:r>
            <a:r>
              <a:rPr lang="en-US" altLang="zh-TW" dirty="0"/>
              <a:t>(4)(70</a:t>
            </a:r>
            <a:r>
              <a:rPr lang="zh-TW" altLang="en-US" dirty="0"/>
              <a:t>為及格分數，若及格，可重複作答</a:t>
            </a:r>
            <a:r>
              <a:rPr lang="en-US" altLang="zh-TW" dirty="0"/>
              <a:t>)</a:t>
            </a:r>
            <a:endParaRPr lang="zh-TW" altLang="en-US" dirty="0"/>
          </a:p>
        </p:txBody>
      </p:sp>
      <p:sp>
        <p:nvSpPr>
          <p:cNvPr id="4" name="投影片編號版面配置區 3"/>
          <p:cNvSpPr>
            <a:spLocks noGrp="1"/>
          </p:cNvSpPr>
          <p:nvPr>
            <p:ph type="sldNum" sz="quarter" idx="10"/>
          </p:nvPr>
        </p:nvSpPr>
        <p:spPr/>
        <p:txBody>
          <a:bodyPr/>
          <a:lstStyle/>
          <a:p>
            <a:fld id="{C98C9FEE-4D7F-46BA-A5A3-9CE07BB1930B}" type="slidenum">
              <a:rPr lang="zh-TW" altLang="en-US" smtClean="0"/>
              <a:t>17</a:t>
            </a:fld>
            <a:endParaRPr lang="zh-TW" altLang="en-US"/>
          </a:p>
        </p:txBody>
      </p:sp>
    </p:spTree>
    <p:extLst>
      <p:ext uri="{BB962C8B-B14F-4D97-AF65-F5344CB8AC3E}">
        <p14:creationId xmlns:p14="http://schemas.microsoft.com/office/powerpoint/2010/main" val="3183130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98C9FEE-4D7F-46BA-A5A3-9CE07BB1930B}" type="slidenum">
              <a:rPr lang="zh-TW" altLang="en-US" smtClean="0"/>
              <a:t>18</a:t>
            </a:fld>
            <a:endParaRPr lang="zh-TW" altLang="en-US"/>
          </a:p>
        </p:txBody>
      </p:sp>
    </p:spTree>
    <p:extLst>
      <p:ext uri="{BB962C8B-B14F-4D97-AF65-F5344CB8AC3E}">
        <p14:creationId xmlns:p14="http://schemas.microsoft.com/office/powerpoint/2010/main" val="2267830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主要功能為銷售長期照護醫療人員的線上數位課程，讓學員在通過測驗考核後獲取該課程之研習證明與課程積分。</a:t>
            </a:r>
          </a:p>
        </p:txBody>
      </p:sp>
      <p:sp>
        <p:nvSpPr>
          <p:cNvPr id="4" name="投影片編號版面配置區 3"/>
          <p:cNvSpPr>
            <a:spLocks noGrp="1"/>
          </p:cNvSpPr>
          <p:nvPr>
            <p:ph type="sldNum" sz="quarter" idx="10"/>
          </p:nvPr>
        </p:nvSpPr>
        <p:spPr/>
        <p:txBody>
          <a:bodyPr/>
          <a:lstStyle/>
          <a:p>
            <a:fld id="{C98C9FEE-4D7F-46BA-A5A3-9CE07BB1930B}" type="slidenum">
              <a:rPr lang="zh-TW" altLang="en-US" smtClean="0"/>
              <a:t>2</a:t>
            </a:fld>
            <a:endParaRPr lang="zh-TW" altLang="en-US"/>
          </a:p>
        </p:txBody>
      </p:sp>
    </p:spTree>
    <p:extLst>
      <p:ext uri="{BB962C8B-B14F-4D97-AF65-F5344CB8AC3E}">
        <p14:creationId xmlns:p14="http://schemas.microsoft.com/office/powerpoint/2010/main" val="2641989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90535">
              <a:defRPr/>
            </a:pPr>
            <a:r>
              <a:rPr lang="zh-TW" altLang="en-US" dirty="0">
                <a:latin typeface="Adobe 繁黑體 Std B" panose="020B0700000000000000" pitchFamily="34" charset="-120"/>
                <a:ea typeface="Adobe 繁黑體 Std B" panose="020B0700000000000000" pitchFamily="34" charset="-120"/>
              </a:rPr>
              <a:t>長照服務人員及醫事人員每六年需接受繼續教育之課程積分課程的訓練</a:t>
            </a:r>
            <a:endParaRPr lang="en-US" altLang="zh-TW" dirty="0">
              <a:latin typeface="Adobe 繁黑體 Std B" panose="020B0700000000000000" pitchFamily="34" charset="-120"/>
              <a:ea typeface="Adobe 繁黑體 Std B" panose="020B0700000000000000" pitchFamily="34" charset="-120"/>
            </a:endParaRPr>
          </a:p>
          <a:p>
            <a:pPr defTabSz="990535">
              <a:defRPr/>
            </a:pPr>
            <a:endParaRPr lang="en-US" altLang="zh-TW" dirty="0"/>
          </a:p>
          <a:p>
            <a:pPr defTabSz="990535">
              <a:defRPr/>
            </a:pPr>
            <a:r>
              <a:rPr lang="zh-TW" altLang="zh-TW" dirty="0"/>
              <a:t>網路學習（</a:t>
            </a:r>
            <a:r>
              <a:rPr lang="en-US" altLang="zh-TW" dirty="0"/>
              <a:t>E-learning</a:t>
            </a:r>
            <a:r>
              <a:rPr lang="zh-TW" altLang="zh-TW" dirty="0"/>
              <a:t>）與實體研習課程之錄製，透過</a:t>
            </a:r>
            <a:r>
              <a:rPr lang="zh-TW" altLang="zh-TW" b="1" dirty="0"/>
              <a:t>專業師資</a:t>
            </a:r>
            <a:r>
              <a:rPr lang="zh-TW" altLang="zh-TW" dirty="0"/>
              <a:t>，以豐富實務經驗傳授專業知識；並且節省交通成本，讓各位隨時隨地彈性調配，</a:t>
            </a:r>
            <a:r>
              <a:rPr lang="zh-TW" altLang="zh-TW" b="1" dirty="0"/>
              <a:t>全天候</a:t>
            </a:r>
            <a:r>
              <a:rPr lang="en-US" altLang="zh-TW" b="1" dirty="0"/>
              <a:t>24</a:t>
            </a:r>
            <a:r>
              <a:rPr lang="zh-TW" altLang="zh-TW" b="1" dirty="0"/>
              <a:t>小時</a:t>
            </a:r>
            <a:r>
              <a:rPr lang="zh-TW" altLang="zh-TW" dirty="0"/>
              <a:t>，不限次數學習；教材更提供</a:t>
            </a:r>
            <a:r>
              <a:rPr lang="zh-TW" altLang="zh-TW" b="1" dirty="0"/>
              <a:t>多種國籍之翻譯</a:t>
            </a:r>
            <a:r>
              <a:rPr lang="en-US" altLang="zh-TW" dirty="0"/>
              <a:t>(</a:t>
            </a:r>
            <a:r>
              <a:rPr lang="zh-TW" altLang="zh-TW" dirty="0"/>
              <a:t>越南文、印尼文</a:t>
            </a:r>
            <a:r>
              <a:rPr lang="en-US" altLang="zh-TW" dirty="0"/>
              <a:t>)</a:t>
            </a:r>
            <a:r>
              <a:rPr lang="zh-TW" altLang="zh-TW" dirty="0"/>
              <a:t>，以提供外籍照護人員更新新知，使長照人員與醫事人員能自行學習，於</a:t>
            </a:r>
            <a:r>
              <a:rPr lang="zh-TW" altLang="zh-TW" b="1" dirty="0"/>
              <a:t>一堂課即可取得兩種類別（長照人員及醫事人員</a:t>
            </a:r>
            <a:r>
              <a:rPr lang="en-US" altLang="zh-TW" b="1" baseline="30000" dirty="0"/>
              <a:t>1</a:t>
            </a:r>
            <a:r>
              <a:rPr lang="zh-TW" altLang="zh-TW" b="1" dirty="0"/>
              <a:t>）之繼續教育積分</a:t>
            </a:r>
            <a:r>
              <a:rPr lang="zh-TW" altLang="zh-TW" dirty="0"/>
              <a:t>。</a:t>
            </a:r>
          </a:p>
          <a:p>
            <a:endParaRPr lang="zh-TW" altLang="en-US" dirty="0"/>
          </a:p>
        </p:txBody>
      </p:sp>
      <p:sp>
        <p:nvSpPr>
          <p:cNvPr id="4" name="投影片編號版面配置區 3"/>
          <p:cNvSpPr>
            <a:spLocks noGrp="1"/>
          </p:cNvSpPr>
          <p:nvPr>
            <p:ph type="sldNum" sz="quarter" idx="10"/>
          </p:nvPr>
        </p:nvSpPr>
        <p:spPr/>
        <p:txBody>
          <a:bodyPr/>
          <a:lstStyle/>
          <a:p>
            <a:fld id="{C98C9FEE-4D7F-46BA-A5A3-9CE07BB1930B}" type="slidenum">
              <a:rPr lang="zh-TW" altLang="en-US" smtClean="0"/>
              <a:t>3</a:t>
            </a:fld>
            <a:endParaRPr lang="zh-TW" altLang="en-US"/>
          </a:p>
        </p:txBody>
      </p:sp>
    </p:spTree>
    <p:extLst>
      <p:ext uri="{BB962C8B-B14F-4D97-AF65-F5344CB8AC3E}">
        <p14:creationId xmlns:p14="http://schemas.microsoft.com/office/powerpoint/2010/main" val="3853834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將課程分為四類別，專業倫理、專業課程、專業相關法規、專業品質</a:t>
            </a:r>
            <a:endParaRPr lang="en-US" altLang="zh-TW" dirty="0"/>
          </a:p>
          <a:p>
            <a:r>
              <a:rPr lang="zh-TW" altLang="en-US" dirty="0"/>
              <a:t>如右圖為專業課程所開的科目 跟 課程簡介</a:t>
            </a:r>
          </a:p>
        </p:txBody>
      </p:sp>
      <p:sp>
        <p:nvSpPr>
          <p:cNvPr id="4" name="投影片編號版面配置區 3"/>
          <p:cNvSpPr>
            <a:spLocks noGrp="1"/>
          </p:cNvSpPr>
          <p:nvPr>
            <p:ph type="sldNum" sz="quarter" idx="10"/>
          </p:nvPr>
        </p:nvSpPr>
        <p:spPr/>
        <p:txBody>
          <a:bodyPr/>
          <a:lstStyle/>
          <a:p>
            <a:fld id="{C98C9FEE-4D7F-46BA-A5A3-9CE07BB1930B}" type="slidenum">
              <a:rPr lang="zh-TW" altLang="en-US" smtClean="0"/>
              <a:t>7</a:t>
            </a:fld>
            <a:endParaRPr lang="zh-TW" altLang="en-US"/>
          </a:p>
        </p:txBody>
      </p:sp>
    </p:spTree>
    <p:extLst>
      <p:ext uri="{BB962C8B-B14F-4D97-AF65-F5344CB8AC3E}">
        <p14:creationId xmlns:p14="http://schemas.microsoft.com/office/powerpoint/2010/main" val="3252963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98C9FEE-4D7F-46BA-A5A3-9CE07BB1930B}" type="slidenum">
              <a:rPr lang="zh-TW" altLang="en-US" smtClean="0"/>
              <a:t>8</a:t>
            </a:fld>
            <a:endParaRPr lang="zh-TW" altLang="en-US"/>
          </a:p>
        </p:txBody>
      </p:sp>
    </p:spTree>
    <p:extLst>
      <p:ext uri="{BB962C8B-B14F-4D97-AF65-F5344CB8AC3E}">
        <p14:creationId xmlns:p14="http://schemas.microsoft.com/office/powerpoint/2010/main" val="2556729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輸入「匯款確認」明細</a:t>
            </a:r>
            <a:r>
              <a:rPr lang="en-US" altLang="zh-TW" dirty="0"/>
              <a:t>(</a:t>
            </a:r>
            <a:r>
              <a:rPr lang="zh-TW" altLang="en-US" dirty="0"/>
              <a:t>匯款日期、匯款帳號後五碼、匯款人姓名、連絡電話</a:t>
            </a:r>
            <a:r>
              <a:rPr lang="en-US" altLang="zh-TW" dirty="0"/>
              <a:t>)</a:t>
            </a:r>
            <a:r>
              <a:rPr lang="zh-TW" altLang="en-US" dirty="0"/>
              <a:t>，輸入完畢請點選「確認」。</a:t>
            </a:r>
          </a:p>
        </p:txBody>
      </p:sp>
      <p:sp>
        <p:nvSpPr>
          <p:cNvPr id="4" name="投影片編號版面配置區 3"/>
          <p:cNvSpPr>
            <a:spLocks noGrp="1"/>
          </p:cNvSpPr>
          <p:nvPr>
            <p:ph type="sldNum" sz="quarter" idx="10"/>
          </p:nvPr>
        </p:nvSpPr>
        <p:spPr/>
        <p:txBody>
          <a:bodyPr/>
          <a:lstStyle/>
          <a:p>
            <a:fld id="{C98C9FEE-4D7F-46BA-A5A3-9CE07BB1930B}" type="slidenum">
              <a:rPr lang="zh-TW" altLang="en-US" smtClean="0"/>
              <a:t>10</a:t>
            </a:fld>
            <a:endParaRPr lang="zh-TW" altLang="en-US"/>
          </a:p>
        </p:txBody>
      </p:sp>
    </p:spTree>
    <p:extLst>
      <p:ext uri="{BB962C8B-B14F-4D97-AF65-F5344CB8AC3E}">
        <p14:creationId xmlns:p14="http://schemas.microsoft.com/office/powerpoint/2010/main" val="780711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點入您想購買的課程，了解該課程點數</a:t>
            </a:r>
            <a:r>
              <a:rPr lang="en-US" altLang="zh-TW" dirty="0"/>
              <a:t>(1)</a:t>
            </a:r>
            <a:r>
              <a:rPr lang="zh-TW" altLang="en-US" dirty="0"/>
              <a:t>，再點選加入課程</a:t>
            </a:r>
            <a:r>
              <a:rPr lang="en-US" altLang="zh-TW" dirty="0"/>
              <a:t>(2)</a:t>
            </a:r>
            <a:r>
              <a:rPr lang="zh-TW" altLang="en-US" dirty="0"/>
              <a:t>，若點數不足，可儲值點數</a:t>
            </a:r>
            <a:r>
              <a:rPr lang="en-US" altLang="zh-TW" dirty="0"/>
              <a:t>(</a:t>
            </a:r>
            <a:r>
              <a:rPr lang="zh-TW" altLang="en-US" dirty="0"/>
              <a:t>輸入匯入金額，匯款後匯款者輸入匯款帳號，待管理者核對確認</a:t>
            </a:r>
            <a:r>
              <a:rPr lang="en-US" altLang="zh-TW" dirty="0"/>
              <a:t>)(3)</a:t>
            </a:r>
            <a:endParaRPr lang="zh-TW" altLang="en-US" dirty="0"/>
          </a:p>
        </p:txBody>
      </p:sp>
      <p:sp>
        <p:nvSpPr>
          <p:cNvPr id="4" name="投影片編號版面配置區 3"/>
          <p:cNvSpPr>
            <a:spLocks noGrp="1"/>
          </p:cNvSpPr>
          <p:nvPr>
            <p:ph type="sldNum" sz="quarter" idx="10"/>
          </p:nvPr>
        </p:nvSpPr>
        <p:spPr/>
        <p:txBody>
          <a:bodyPr/>
          <a:lstStyle/>
          <a:p>
            <a:fld id="{C98C9FEE-4D7F-46BA-A5A3-9CE07BB1930B}" type="slidenum">
              <a:rPr lang="zh-TW" altLang="en-US" smtClean="0"/>
              <a:t>12</a:t>
            </a:fld>
            <a:endParaRPr lang="zh-TW" altLang="en-US"/>
          </a:p>
        </p:txBody>
      </p:sp>
    </p:spTree>
    <p:extLst>
      <p:ext uri="{BB962C8B-B14F-4D97-AF65-F5344CB8AC3E}">
        <p14:creationId xmlns:p14="http://schemas.microsoft.com/office/powerpoint/2010/main" val="1118487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98C9FEE-4D7F-46BA-A5A3-9CE07BB1930B}" type="slidenum">
              <a:rPr lang="zh-TW" altLang="en-US" smtClean="0"/>
              <a:t>13</a:t>
            </a:fld>
            <a:endParaRPr lang="zh-TW" altLang="en-US"/>
          </a:p>
        </p:txBody>
      </p:sp>
    </p:spTree>
    <p:extLst>
      <p:ext uri="{BB962C8B-B14F-4D97-AF65-F5344CB8AC3E}">
        <p14:creationId xmlns:p14="http://schemas.microsoft.com/office/powerpoint/2010/main" val="2733751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可以播放課程影片 ，</a:t>
            </a:r>
          </a:p>
        </p:txBody>
      </p:sp>
      <p:sp>
        <p:nvSpPr>
          <p:cNvPr id="4" name="投影片編號版面配置區 3"/>
          <p:cNvSpPr>
            <a:spLocks noGrp="1"/>
          </p:cNvSpPr>
          <p:nvPr>
            <p:ph type="sldNum" sz="quarter" idx="10"/>
          </p:nvPr>
        </p:nvSpPr>
        <p:spPr/>
        <p:txBody>
          <a:bodyPr/>
          <a:lstStyle/>
          <a:p>
            <a:fld id="{C98C9FEE-4D7F-46BA-A5A3-9CE07BB1930B}" type="slidenum">
              <a:rPr lang="zh-TW" altLang="en-US" smtClean="0"/>
              <a:t>16</a:t>
            </a:fld>
            <a:endParaRPr lang="zh-TW" altLang="en-US"/>
          </a:p>
        </p:txBody>
      </p:sp>
    </p:spTree>
    <p:extLst>
      <p:ext uri="{BB962C8B-B14F-4D97-AF65-F5344CB8AC3E}">
        <p14:creationId xmlns:p14="http://schemas.microsoft.com/office/powerpoint/2010/main" val="3032036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CB2D89E0-2DB6-4AB5-99DA-72E06D33DBEA}" type="datetime1">
              <a:rPr lang="zh-TW" altLang="en-US" smtClean="0"/>
              <a:t>2021/7/19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28E8665-1C86-44B4-84C1-0D3227D0A681}" type="slidenum">
              <a:rPr lang="zh-TW" altLang="en-US" smtClean="0"/>
              <a:t>‹#›</a:t>
            </a:fld>
            <a:endParaRPr lang="zh-TW" altLang="en-US"/>
          </a:p>
        </p:txBody>
      </p:sp>
    </p:spTree>
    <p:extLst>
      <p:ext uri="{BB962C8B-B14F-4D97-AF65-F5344CB8AC3E}">
        <p14:creationId xmlns:p14="http://schemas.microsoft.com/office/powerpoint/2010/main" val="4133591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91F3B12B-3E47-4676-8B1B-CF909E208DB3}" type="datetime1">
              <a:rPr lang="zh-TW" altLang="en-US" smtClean="0"/>
              <a:t>2021/7/19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28E8665-1C86-44B4-84C1-0D3227D0A681}" type="slidenum">
              <a:rPr lang="zh-TW" altLang="en-US" smtClean="0"/>
              <a:t>‹#›</a:t>
            </a:fld>
            <a:endParaRPr lang="zh-TW" altLang="en-US"/>
          </a:p>
        </p:txBody>
      </p:sp>
    </p:spTree>
    <p:extLst>
      <p:ext uri="{BB962C8B-B14F-4D97-AF65-F5344CB8AC3E}">
        <p14:creationId xmlns:p14="http://schemas.microsoft.com/office/powerpoint/2010/main" val="2660193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61E7920D-23B8-467F-9BD3-7E973B568DCF}" type="datetime1">
              <a:rPr lang="zh-TW" altLang="en-US" smtClean="0"/>
              <a:t>2021/7/19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28E8665-1C86-44B4-84C1-0D3227D0A681}" type="slidenum">
              <a:rPr lang="zh-TW" altLang="en-US" smtClean="0"/>
              <a:t>‹#›</a:t>
            </a:fld>
            <a:endParaRPr lang="zh-TW" altLang="en-US"/>
          </a:p>
        </p:txBody>
      </p:sp>
    </p:spTree>
    <p:extLst>
      <p:ext uri="{BB962C8B-B14F-4D97-AF65-F5344CB8AC3E}">
        <p14:creationId xmlns:p14="http://schemas.microsoft.com/office/powerpoint/2010/main" val="3848693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7791617-7A95-4070-8CF0-A162191775BB}" type="datetime1">
              <a:rPr lang="zh-TW" altLang="en-US" smtClean="0"/>
              <a:t>2021/7/19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28E8665-1C86-44B4-84C1-0D3227D0A681}" type="slidenum">
              <a:rPr lang="zh-TW" altLang="en-US" smtClean="0"/>
              <a:t>‹#›</a:t>
            </a:fld>
            <a:endParaRPr lang="zh-TW" altLang="en-US"/>
          </a:p>
        </p:txBody>
      </p:sp>
    </p:spTree>
    <p:extLst>
      <p:ext uri="{BB962C8B-B14F-4D97-AF65-F5344CB8AC3E}">
        <p14:creationId xmlns:p14="http://schemas.microsoft.com/office/powerpoint/2010/main" val="904213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B8118B5E-0962-4589-93A8-C6B15CA41F78}" type="datetime1">
              <a:rPr lang="zh-TW" altLang="en-US" smtClean="0"/>
              <a:t>2021/7/19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28E8665-1C86-44B4-84C1-0D3227D0A681}" type="slidenum">
              <a:rPr lang="zh-TW" altLang="en-US" smtClean="0"/>
              <a:t>‹#›</a:t>
            </a:fld>
            <a:endParaRPr lang="zh-TW" altLang="en-US"/>
          </a:p>
        </p:txBody>
      </p:sp>
    </p:spTree>
    <p:extLst>
      <p:ext uri="{BB962C8B-B14F-4D97-AF65-F5344CB8AC3E}">
        <p14:creationId xmlns:p14="http://schemas.microsoft.com/office/powerpoint/2010/main" val="3593589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41F5EEED-8873-4CEE-B3D6-623C0601B387}" type="datetime1">
              <a:rPr lang="zh-TW" altLang="en-US" smtClean="0"/>
              <a:t>2021/7/19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28E8665-1C86-44B4-84C1-0D3227D0A681}" type="slidenum">
              <a:rPr lang="zh-TW" altLang="en-US" smtClean="0"/>
              <a:t>‹#›</a:t>
            </a:fld>
            <a:endParaRPr lang="zh-TW" altLang="en-US"/>
          </a:p>
        </p:txBody>
      </p:sp>
    </p:spTree>
    <p:extLst>
      <p:ext uri="{BB962C8B-B14F-4D97-AF65-F5344CB8AC3E}">
        <p14:creationId xmlns:p14="http://schemas.microsoft.com/office/powerpoint/2010/main" val="651129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83A4F52D-8755-4A6F-9237-B69B4196B185}" type="datetime1">
              <a:rPr lang="zh-TW" altLang="en-US" smtClean="0"/>
              <a:t>2021/7/19</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028E8665-1C86-44B4-84C1-0D3227D0A681}" type="slidenum">
              <a:rPr lang="zh-TW" altLang="en-US" smtClean="0"/>
              <a:t>‹#›</a:t>
            </a:fld>
            <a:endParaRPr lang="zh-TW" altLang="en-US"/>
          </a:p>
        </p:txBody>
      </p:sp>
    </p:spTree>
    <p:extLst>
      <p:ext uri="{BB962C8B-B14F-4D97-AF65-F5344CB8AC3E}">
        <p14:creationId xmlns:p14="http://schemas.microsoft.com/office/powerpoint/2010/main" val="4204009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A43B0AD7-81B6-43A6-B9F7-4A1A64032CDF}" type="datetime1">
              <a:rPr lang="zh-TW" altLang="en-US" smtClean="0"/>
              <a:t>2021/7/19</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028E8665-1C86-44B4-84C1-0D3227D0A681}" type="slidenum">
              <a:rPr lang="zh-TW" altLang="en-US" smtClean="0"/>
              <a:t>‹#›</a:t>
            </a:fld>
            <a:endParaRPr lang="zh-TW" altLang="en-US"/>
          </a:p>
        </p:txBody>
      </p:sp>
    </p:spTree>
    <p:extLst>
      <p:ext uri="{BB962C8B-B14F-4D97-AF65-F5344CB8AC3E}">
        <p14:creationId xmlns:p14="http://schemas.microsoft.com/office/powerpoint/2010/main" val="3962179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FB297E47-0CFE-4D5C-96BA-AFAF9CE6C62B}" type="datetime1">
              <a:rPr lang="zh-TW" altLang="en-US" smtClean="0"/>
              <a:t>2021/7/19</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028E8665-1C86-44B4-84C1-0D3227D0A681}" type="slidenum">
              <a:rPr lang="zh-TW" altLang="en-US" smtClean="0"/>
              <a:t>‹#›</a:t>
            </a:fld>
            <a:endParaRPr lang="zh-TW" altLang="en-US"/>
          </a:p>
        </p:txBody>
      </p:sp>
    </p:spTree>
    <p:extLst>
      <p:ext uri="{BB962C8B-B14F-4D97-AF65-F5344CB8AC3E}">
        <p14:creationId xmlns:p14="http://schemas.microsoft.com/office/powerpoint/2010/main" val="318100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EEE642AD-23DD-42AB-8551-6EF1CF9D3E0F}" type="datetime1">
              <a:rPr lang="zh-TW" altLang="en-US" smtClean="0"/>
              <a:t>2021/7/19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28E8665-1C86-44B4-84C1-0D3227D0A681}" type="slidenum">
              <a:rPr lang="zh-TW" altLang="en-US" smtClean="0"/>
              <a:t>‹#›</a:t>
            </a:fld>
            <a:endParaRPr lang="zh-TW" altLang="en-US"/>
          </a:p>
        </p:txBody>
      </p:sp>
    </p:spTree>
    <p:extLst>
      <p:ext uri="{BB962C8B-B14F-4D97-AF65-F5344CB8AC3E}">
        <p14:creationId xmlns:p14="http://schemas.microsoft.com/office/powerpoint/2010/main" val="3119579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B015E7EC-B2A0-43E8-88AA-9E4A0E581A24}" type="datetime1">
              <a:rPr lang="zh-TW" altLang="en-US" smtClean="0"/>
              <a:t>2021/7/19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28E8665-1C86-44B4-84C1-0D3227D0A681}" type="slidenum">
              <a:rPr lang="zh-TW" altLang="en-US" smtClean="0"/>
              <a:t>‹#›</a:t>
            </a:fld>
            <a:endParaRPr lang="zh-TW" altLang="en-US"/>
          </a:p>
        </p:txBody>
      </p:sp>
    </p:spTree>
    <p:extLst>
      <p:ext uri="{BB962C8B-B14F-4D97-AF65-F5344CB8AC3E}">
        <p14:creationId xmlns:p14="http://schemas.microsoft.com/office/powerpoint/2010/main" val="2292003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E1192-6E4E-429A-843D-D1A41268CE00}" type="datetime1">
              <a:rPr lang="zh-TW" altLang="en-US" smtClean="0"/>
              <a:t>2021/7/19</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2000" b="1">
                <a:solidFill>
                  <a:schemeClr val="tx1"/>
                </a:solidFill>
              </a:defRPr>
            </a:lvl1pPr>
          </a:lstStyle>
          <a:p>
            <a:fld id="{028E8665-1C86-44B4-84C1-0D3227D0A681}" type="slidenum">
              <a:rPr lang="zh-TW" altLang="en-US" smtClean="0"/>
              <a:pPr/>
              <a:t>‹#›</a:t>
            </a:fld>
            <a:endParaRPr lang="zh-TW" altLang="en-US" dirty="0"/>
          </a:p>
        </p:txBody>
      </p:sp>
      <p:pic>
        <p:nvPicPr>
          <p:cNvPr id="7" name="圖片 6"/>
          <p:cNvPicPr>
            <a:picLocks noChangeAspect="1"/>
          </p:cNvPicPr>
          <p:nvPr userDrawn="1"/>
        </p:nvPicPr>
        <p:blipFill rotWithShape="1">
          <a:blip r:embed="rId13">
            <a:extLst>
              <a:ext uri="{28A0092B-C50C-407E-A947-70E740481C1C}">
                <a14:useLocalDpi xmlns:a14="http://schemas.microsoft.com/office/drawing/2010/main" val="0"/>
              </a:ext>
            </a:extLst>
          </a:blip>
          <a:srcRect l="30437" t="28752" r="20142" b="14409"/>
          <a:stretch/>
        </p:blipFill>
        <p:spPr>
          <a:xfrm>
            <a:off x="-1" y="5997377"/>
            <a:ext cx="1488141" cy="743148"/>
          </a:xfrm>
          <a:prstGeom prst="rect">
            <a:avLst/>
          </a:prstGeom>
        </p:spPr>
      </p:pic>
    </p:spTree>
    <p:extLst>
      <p:ext uri="{BB962C8B-B14F-4D97-AF65-F5344CB8AC3E}">
        <p14:creationId xmlns:p14="http://schemas.microsoft.com/office/powerpoint/2010/main" val="3734505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image" Target="../media/image24.png"/><Relationship Id="rId21" Type="http://schemas.openxmlformats.org/officeDocument/2006/relationships/image" Target="../media/image19.png"/><Relationship Id="rId42" Type="http://schemas.openxmlformats.org/officeDocument/2006/relationships/image" Target="../media/image40.png"/><Relationship Id="rId47" Type="http://schemas.openxmlformats.org/officeDocument/2006/relationships/image" Target="../media/image45.png"/><Relationship Id="rId63" Type="http://schemas.openxmlformats.org/officeDocument/2006/relationships/image" Target="../media/image61.png"/><Relationship Id="rId68" Type="http://schemas.openxmlformats.org/officeDocument/2006/relationships/image" Target="../media/image66.png"/><Relationship Id="rId84" Type="http://schemas.openxmlformats.org/officeDocument/2006/relationships/image" Target="../media/image82.png"/><Relationship Id="rId89" Type="http://schemas.openxmlformats.org/officeDocument/2006/relationships/image" Target="../media/image87.png"/><Relationship Id="rId112" Type="http://schemas.openxmlformats.org/officeDocument/2006/relationships/image" Target="../media/image110.png"/><Relationship Id="rId16" Type="http://schemas.openxmlformats.org/officeDocument/2006/relationships/image" Target="../media/image14.png"/><Relationship Id="rId107" Type="http://schemas.openxmlformats.org/officeDocument/2006/relationships/image" Target="../media/image105.png"/><Relationship Id="rId11" Type="http://schemas.openxmlformats.org/officeDocument/2006/relationships/image" Target="../media/image9.png"/><Relationship Id="rId32" Type="http://schemas.openxmlformats.org/officeDocument/2006/relationships/image" Target="../media/image30.png"/><Relationship Id="rId37" Type="http://schemas.openxmlformats.org/officeDocument/2006/relationships/image" Target="../media/image35.png"/><Relationship Id="rId53" Type="http://schemas.openxmlformats.org/officeDocument/2006/relationships/image" Target="../media/image51.png"/><Relationship Id="rId58" Type="http://schemas.openxmlformats.org/officeDocument/2006/relationships/image" Target="../media/image56.png"/><Relationship Id="rId74" Type="http://schemas.openxmlformats.org/officeDocument/2006/relationships/image" Target="../media/image72.png"/><Relationship Id="rId79" Type="http://schemas.openxmlformats.org/officeDocument/2006/relationships/image" Target="../media/image77.png"/><Relationship Id="rId102" Type="http://schemas.openxmlformats.org/officeDocument/2006/relationships/image" Target="../media/image100.png"/><Relationship Id="rId5" Type="http://schemas.openxmlformats.org/officeDocument/2006/relationships/image" Target="../media/image3.png"/><Relationship Id="rId90" Type="http://schemas.openxmlformats.org/officeDocument/2006/relationships/image" Target="../media/image88.png"/><Relationship Id="rId95" Type="http://schemas.openxmlformats.org/officeDocument/2006/relationships/image" Target="../media/image93.png"/><Relationship Id="rId22" Type="http://schemas.openxmlformats.org/officeDocument/2006/relationships/image" Target="../media/image20.png"/><Relationship Id="rId27" Type="http://schemas.openxmlformats.org/officeDocument/2006/relationships/image" Target="../media/image25.png"/><Relationship Id="rId43" Type="http://schemas.openxmlformats.org/officeDocument/2006/relationships/image" Target="../media/image41.png"/><Relationship Id="rId48" Type="http://schemas.openxmlformats.org/officeDocument/2006/relationships/image" Target="../media/image46.png"/><Relationship Id="rId64" Type="http://schemas.openxmlformats.org/officeDocument/2006/relationships/image" Target="../media/image62.png"/><Relationship Id="rId69" Type="http://schemas.openxmlformats.org/officeDocument/2006/relationships/image" Target="../media/image67.png"/><Relationship Id="rId80" Type="http://schemas.openxmlformats.org/officeDocument/2006/relationships/image" Target="../media/image78.png"/><Relationship Id="rId85" Type="http://schemas.openxmlformats.org/officeDocument/2006/relationships/image" Target="../media/image83.png"/><Relationship Id="rId12" Type="http://schemas.openxmlformats.org/officeDocument/2006/relationships/image" Target="../media/image10.png"/><Relationship Id="rId17" Type="http://schemas.openxmlformats.org/officeDocument/2006/relationships/image" Target="../media/image15.png"/><Relationship Id="rId33" Type="http://schemas.openxmlformats.org/officeDocument/2006/relationships/image" Target="../media/image31.png"/><Relationship Id="rId38" Type="http://schemas.openxmlformats.org/officeDocument/2006/relationships/image" Target="../media/image36.png"/><Relationship Id="rId59" Type="http://schemas.openxmlformats.org/officeDocument/2006/relationships/image" Target="../media/image57.png"/><Relationship Id="rId103" Type="http://schemas.openxmlformats.org/officeDocument/2006/relationships/image" Target="../media/image101.png"/><Relationship Id="rId108" Type="http://schemas.openxmlformats.org/officeDocument/2006/relationships/image" Target="../media/image106.png"/><Relationship Id="rId54" Type="http://schemas.openxmlformats.org/officeDocument/2006/relationships/image" Target="../media/image52.png"/><Relationship Id="rId70" Type="http://schemas.openxmlformats.org/officeDocument/2006/relationships/image" Target="../media/image68.png"/><Relationship Id="rId75" Type="http://schemas.openxmlformats.org/officeDocument/2006/relationships/image" Target="../media/image73.png"/><Relationship Id="rId91" Type="http://schemas.openxmlformats.org/officeDocument/2006/relationships/image" Target="../media/image89.png"/><Relationship Id="rId96" Type="http://schemas.openxmlformats.org/officeDocument/2006/relationships/image" Target="../media/image94.png"/><Relationship Id="rId1" Type="http://schemas.openxmlformats.org/officeDocument/2006/relationships/tags" Target="../tags/tag1.xml"/><Relationship Id="rId6" Type="http://schemas.openxmlformats.org/officeDocument/2006/relationships/image" Target="../media/image4.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4.png"/><Relationship Id="rId49" Type="http://schemas.openxmlformats.org/officeDocument/2006/relationships/image" Target="../media/image47.png"/><Relationship Id="rId57" Type="http://schemas.openxmlformats.org/officeDocument/2006/relationships/image" Target="../media/image55.png"/><Relationship Id="rId106" Type="http://schemas.openxmlformats.org/officeDocument/2006/relationships/image" Target="../media/image104.png"/><Relationship Id="rId10" Type="http://schemas.openxmlformats.org/officeDocument/2006/relationships/image" Target="../media/image8.png"/><Relationship Id="rId31" Type="http://schemas.openxmlformats.org/officeDocument/2006/relationships/image" Target="../media/image29.png"/><Relationship Id="rId44" Type="http://schemas.openxmlformats.org/officeDocument/2006/relationships/image" Target="../media/image42.png"/><Relationship Id="rId52" Type="http://schemas.openxmlformats.org/officeDocument/2006/relationships/image" Target="../media/image50.png"/><Relationship Id="rId60" Type="http://schemas.openxmlformats.org/officeDocument/2006/relationships/image" Target="../media/image58.png"/><Relationship Id="rId65" Type="http://schemas.openxmlformats.org/officeDocument/2006/relationships/image" Target="../media/image63.png"/><Relationship Id="rId73" Type="http://schemas.openxmlformats.org/officeDocument/2006/relationships/image" Target="../media/image71.png"/><Relationship Id="rId78" Type="http://schemas.openxmlformats.org/officeDocument/2006/relationships/image" Target="../media/image76.png"/><Relationship Id="rId81" Type="http://schemas.openxmlformats.org/officeDocument/2006/relationships/image" Target="../media/image79.png"/><Relationship Id="rId86" Type="http://schemas.openxmlformats.org/officeDocument/2006/relationships/image" Target="../media/image84.png"/><Relationship Id="rId94" Type="http://schemas.openxmlformats.org/officeDocument/2006/relationships/image" Target="../media/image92.png"/><Relationship Id="rId99" Type="http://schemas.openxmlformats.org/officeDocument/2006/relationships/image" Target="../media/image97.png"/><Relationship Id="rId101" Type="http://schemas.openxmlformats.org/officeDocument/2006/relationships/image" Target="../media/image99.png"/><Relationship Id="rId4" Type="http://schemas.openxmlformats.org/officeDocument/2006/relationships/image" Target="../media/image2.png"/><Relationship Id="rId9" Type="http://schemas.openxmlformats.org/officeDocument/2006/relationships/image" Target="../media/image7.png"/><Relationship Id="rId13" Type="http://schemas.openxmlformats.org/officeDocument/2006/relationships/image" Target="../media/image11.png"/><Relationship Id="rId18" Type="http://schemas.openxmlformats.org/officeDocument/2006/relationships/image" Target="../media/image16.png"/><Relationship Id="rId39" Type="http://schemas.openxmlformats.org/officeDocument/2006/relationships/image" Target="../media/image37.png"/><Relationship Id="rId109" Type="http://schemas.openxmlformats.org/officeDocument/2006/relationships/image" Target="../media/image107.png"/><Relationship Id="rId34" Type="http://schemas.openxmlformats.org/officeDocument/2006/relationships/image" Target="../media/image32.png"/><Relationship Id="rId50" Type="http://schemas.openxmlformats.org/officeDocument/2006/relationships/image" Target="../media/image48.png"/><Relationship Id="rId55" Type="http://schemas.openxmlformats.org/officeDocument/2006/relationships/image" Target="../media/image53.png"/><Relationship Id="rId76" Type="http://schemas.openxmlformats.org/officeDocument/2006/relationships/image" Target="../media/image74.png"/><Relationship Id="rId97" Type="http://schemas.openxmlformats.org/officeDocument/2006/relationships/image" Target="../media/image95.png"/><Relationship Id="rId104" Type="http://schemas.openxmlformats.org/officeDocument/2006/relationships/image" Target="../media/image102.png"/><Relationship Id="rId7" Type="http://schemas.openxmlformats.org/officeDocument/2006/relationships/image" Target="../media/image5.png"/><Relationship Id="rId71" Type="http://schemas.openxmlformats.org/officeDocument/2006/relationships/image" Target="../media/image69.png"/><Relationship Id="rId92" Type="http://schemas.openxmlformats.org/officeDocument/2006/relationships/image" Target="../media/image90.png"/><Relationship Id="rId2" Type="http://schemas.openxmlformats.org/officeDocument/2006/relationships/slideLayout" Target="../slideLayouts/slideLayout2.xml"/><Relationship Id="rId29" Type="http://schemas.openxmlformats.org/officeDocument/2006/relationships/image" Target="../media/image27.png"/><Relationship Id="rId24" Type="http://schemas.openxmlformats.org/officeDocument/2006/relationships/image" Target="../media/image22.png"/><Relationship Id="rId40" Type="http://schemas.openxmlformats.org/officeDocument/2006/relationships/image" Target="../media/image38.png"/><Relationship Id="rId45" Type="http://schemas.openxmlformats.org/officeDocument/2006/relationships/image" Target="../media/image43.png"/><Relationship Id="rId66" Type="http://schemas.openxmlformats.org/officeDocument/2006/relationships/image" Target="../media/image64.png"/><Relationship Id="rId87" Type="http://schemas.openxmlformats.org/officeDocument/2006/relationships/image" Target="../media/image85.png"/><Relationship Id="rId110" Type="http://schemas.openxmlformats.org/officeDocument/2006/relationships/image" Target="../media/image108.png"/><Relationship Id="rId61" Type="http://schemas.openxmlformats.org/officeDocument/2006/relationships/image" Target="../media/image59.png"/><Relationship Id="rId82" Type="http://schemas.openxmlformats.org/officeDocument/2006/relationships/image" Target="../media/image80.png"/><Relationship Id="rId19" Type="http://schemas.openxmlformats.org/officeDocument/2006/relationships/image" Target="../media/image17.png"/><Relationship Id="rId14" Type="http://schemas.openxmlformats.org/officeDocument/2006/relationships/image" Target="../media/image12.png"/><Relationship Id="rId30" Type="http://schemas.openxmlformats.org/officeDocument/2006/relationships/image" Target="../media/image28.png"/><Relationship Id="rId35" Type="http://schemas.openxmlformats.org/officeDocument/2006/relationships/image" Target="../media/image33.png"/><Relationship Id="rId56" Type="http://schemas.openxmlformats.org/officeDocument/2006/relationships/image" Target="../media/image54.png"/><Relationship Id="rId77" Type="http://schemas.openxmlformats.org/officeDocument/2006/relationships/image" Target="../media/image75.png"/><Relationship Id="rId100" Type="http://schemas.openxmlformats.org/officeDocument/2006/relationships/image" Target="../media/image98.png"/><Relationship Id="rId105" Type="http://schemas.openxmlformats.org/officeDocument/2006/relationships/image" Target="../media/image103.png"/><Relationship Id="rId8" Type="http://schemas.openxmlformats.org/officeDocument/2006/relationships/image" Target="../media/image6.png"/><Relationship Id="rId51" Type="http://schemas.openxmlformats.org/officeDocument/2006/relationships/image" Target="../media/image49.png"/><Relationship Id="rId72" Type="http://schemas.openxmlformats.org/officeDocument/2006/relationships/image" Target="../media/image70.png"/><Relationship Id="rId93" Type="http://schemas.openxmlformats.org/officeDocument/2006/relationships/image" Target="../media/image91.png"/><Relationship Id="rId98" Type="http://schemas.openxmlformats.org/officeDocument/2006/relationships/image" Target="../media/image96.png"/><Relationship Id="rId3" Type="http://schemas.openxmlformats.org/officeDocument/2006/relationships/notesSlide" Target="../notesSlides/notesSlide1.xml"/><Relationship Id="rId25" Type="http://schemas.openxmlformats.org/officeDocument/2006/relationships/image" Target="../media/image23.png"/><Relationship Id="rId46" Type="http://schemas.openxmlformats.org/officeDocument/2006/relationships/image" Target="../media/image44.png"/><Relationship Id="rId67" Type="http://schemas.openxmlformats.org/officeDocument/2006/relationships/image" Target="../media/image65.png"/><Relationship Id="rId20" Type="http://schemas.openxmlformats.org/officeDocument/2006/relationships/image" Target="../media/image18.png"/><Relationship Id="rId41" Type="http://schemas.openxmlformats.org/officeDocument/2006/relationships/image" Target="../media/image39.png"/><Relationship Id="rId62" Type="http://schemas.openxmlformats.org/officeDocument/2006/relationships/image" Target="../media/image60.png"/><Relationship Id="rId83" Type="http://schemas.openxmlformats.org/officeDocument/2006/relationships/image" Target="../media/image81.png"/><Relationship Id="rId88" Type="http://schemas.openxmlformats.org/officeDocument/2006/relationships/image" Target="../media/image86.png"/><Relationship Id="rId111" Type="http://schemas.openxmlformats.org/officeDocument/2006/relationships/image" Target="../media/image109.png"/></Relationships>
</file>

<file path=ppt/slides/_rels/slide1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2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23.png"/></Relationships>
</file>

<file path=ppt/slides/_rels/slide13.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Layout" Target="../diagrams/layout7.xml"/><Relationship Id="rId11" Type="http://schemas.openxmlformats.org/officeDocument/2006/relationships/image" Target="../media/image126.png"/><Relationship Id="rId5" Type="http://schemas.openxmlformats.org/officeDocument/2006/relationships/diagramData" Target="../diagrams/data7.xml"/><Relationship Id="rId10" Type="http://schemas.openxmlformats.org/officeDocument/2006/relationships/image" Target="../media/image125.png"/><Relationship Id="rId4" Type="http://schemas.openxmlformats.org/officeDocument/2006/relationships/notesSlide" Target="../notesSlides/notesSlide9.xml"/><Relationship Id="rId9" Type="http://schemas.microsoft.com/office/2007/relationships/diagramDrawing" Target="../diagrams/drawing7.xml"/></Relationships>
</file>

<file path=ppt/slides/_rels/slide1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image" Target="../media/image130.png"/><Relationship Id="rId5" Type="http://schemas.openxmlformats.org/officeDocument/2006/relationships/diagramQuickStyle" Target="../diagrams/quickStyle8.xml"/><Relationship Id="rId10" Type="http://schemas.openxmlformats.org/officeDocument/2006/relationships/image" Target="../media/image129.png"/><Relationship Id="rId4" Type="http://schemas.openxmlformats.org/officeDocument/2006/relationships/diagramLayout" Target="../diagrams/layout8.xml"/><Relationship Id="rId9" Type="http://schemas.openxmlformats.org/officeDocument/2006/relationships/image" Target="../media/image128.png"/></Relationships>
</file>

<file path=ppt/slides/_rels/slide18.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132.png"/></Relationships>
</file>

<file path=ppt/slides/_rels/slide1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134.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7.jpg"/></Relationships>
</file>

<file path=ppt/slides/_rels/slide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1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矩形 117"/>
          <p:cNvSpPr/>
          <p:nvPr/>
        </p:nvSpPr>
        <p:spPr>
          <a:xfrm>
            <a:off x="-272265" y="2768102"/>
            <a:ext cx="12714269" cy="2894295"/>
          </a:xfrm>
          <a:prstGeom prst="rect">
            <a:avLst/>
          </a:prstGeom>
          <a:solidFill>
            <a:schemeClr val="accent1">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p:txBody>
          <a:bodyPr>
            <a:normAutofit/>
          </a:bodyPr>
          <a:lstStyle/>
          <a:p>
            <a:pPr algn="ctr"/>
            <a:r>
              <a:rPr lang="zh-TW" altLang="en-US" dirty="0">
                <a:latin typeface="Adobe 繁黑體 Std B" panose="020B0700000000000000" pitchFamily="34" charset="-120"/>
                <a:ea typeface="Adobe 繁黑體 Std B" panose="020B0700000000000000" pitchFamily="34" charset="-120"/>
                <a:cs typeface="+mn-cs"/>
              </a:rPr>
              <a:t>報告者</a:t>
            </a:r>
          </a:p>
        </p:txBody>
      </p:sp>
      <p:sp>
        <p:nvSpPr>
          <p:cNvPr id="3" name="內容版面配置區 2"/>
          <p:cNvSpPr>
            <a:spLocks noGrp="1"/>
          </p:cNvSpPr>
          <p:nvPr>
            <p:ph idx="1"/>
          </p:nvPr>
        </p:nvSpPr>
        <p:spPr>
          <a:xfrm>
            <a:off x="1091119" y="1651732"/>
            <a:ext cx="11188700" cy="4562172"/>
          </a:xfrm>
        </p:spPr>
        <p:txBody>
          <a:bodyPr>
            <a:normAutofit/>
          </a:bodyPr>
          <a:lstStyle/>
          <a:p>
            <a:pPr marL="0" indent="0">
              <a:buNone/>
            </a:pPr>
            <a:r>
              <a:rPr lang="zh-TW" altLang="en-US" sz="3200" u="sng" dirty="0">
                <a:latin typeface="Adobe 繁黑體 Std B" panose="020B0700000000000000" pitchFamily="34" charset="-120"/>
                <a:ea typeface="Adobe 繁黑體 Std B" panose="020B0700000000000000" pitchFamily="34" charset="-120"/>
              </a:rPr>
              <a:t>黃筠婷</a:t>
            </a:r>
            <a:endParaRPr lang="en-US" altLang="zh-TW" sz="3200" u="sng" dirty="0">
              <a:latin typeface="Adobe 繁黑體 Std B" panose="020B0700000000000000" pitchFamily="34" charset="-120"/>
              <a:ea typeface="Adobe 繁黑體 Std B" panose="020B0700000000000000" pitchFamily="34" charset="-120"/>
            </a:endParaRPr>
          </a:p>
          <a:p>
            <a:pPr marL="0" indent="0">
              <a:buNone/>
            </a:pPr>
            <a:endParaRPr lang="en-US" altLang="zh-TW" sz="3200" u="sng" dirty="0">
              <a:latin typeface="Adobe 繁黑體 Std B" panose="020B0700000000000000" pitchFamily="34" charset="-120"/>
              <a:ea typeface="Adobe 繁黑體 Std B" panose="020B0700000000000000" pitchFamily="34" charset="-120"/>
            </a:endParaRPr>
          </a:p>
          <a:p>
            <a:pPr>
              <a:lnSpc>
                <a:spcPct val="100000"/>
              </a:lnSpc>
              <a:buFont typeface="Wingdings" panose="05000000000000000000" pitchFamily="2" charset="2"/>
              <a:buChar char="p"/>
            </a:pPr>
            <a:r>
              <a:rPr lang="zh-TW" altLang="en-US" dirty="0">
                <a:solidFill>
                  <a:schemeClr val="accent2">
                    <a:lumMod val="75000"/>
                  </a:schemeClr>
                </a:solidFill>
                <a:latin typeface="Adobe 繁黑體 Std B" panose="020B0700000000000000" pitchFamily="34" charset="-120"/>
                <a:ea typeface="Adobe 繁黑體 Std B" panose="020B0700000000000000" pitchFamily="34" charset="-120"/>
              </a:rPr>
              <a:t>衛生福利部</a:t>
            </a:r>
            <a:r>
              <a:rPr lang="en-US" altLang="zh-TW" dirty="0">
                <a:solidFill>
                  <a:schemeClr val="accent2">
                    <a:lumMod val="75000"/>
                  </a:schemeClr>
                </a:solidFill>
                <a:latin typeface="Adobe 繁黑體 Std B" panose="020B0700000000000000" pitchFamily="34" charset="-120"/>
                <a:ea typeface="Adobe 繁黑體 Std B" panose="020B0700000000000000" pitchFamily="34" charset="-120"/>
              </a:rPr>
              <a:t>/106 </a:t>
            </a:r>
            <a:r>
              <a:rPr lang="zh-TW" altLang="en-US" dirty="0">
                <a:solidFill>
                  <a:schemeClr val="accent2">
                    <a:lumMod val="75000"/>
                  </a:schemeClr>
                </a:solidFill>
                <a:latin typeface="Adobe 繁黑體 Std B" panose="020B0700000000000000" pitchFamily="34" charset="-120"/>
                <a:ea typeface="Adobe 繁黑體 Std B" panose="020B0700000000000000" pitchFamily="34" charset="-120"/>
              </a:rPr>
              <a:t>年照顧服務員訓練數位化課程製作勞務採購案</a:t>
            </a:r>
            <a:r>
              <a:rPr lang="en-US" altLang="zh-TW" dirty="0">
                <a:solidFill>
                  <a:schemeClr val="accent2">
                    <a:lumMod val="75000"/>
                  </a:schemeClr>
                </a:solidFill>
                <a:latin typeface="Adobe 繁黑體 Std B" panose="020B0700000000000000" pitchFamily="34" charset="-120"/>
                <a:ea typeface="Adobe 繁黑體 Std B" panose="020B0700000000000000" pitchFamily="34" charset="-120"/>
              </a:rPr>
              <a:t>/</a:t>
            </a:r>
            <a:r>
              <a:rPr lang="zh-TW" altLang="en-US" dirty="0">
                <a:solidFill>
                  <a:schemeClr val="accent2">
                    <a:lumMod val="75000"/>
                  </a:schemeClr>
                </a:solidFill>
                <a:latin typeface="Adobe 繁黑體 Std B" panose="020B0700000000000000" pitchFamily="34" charset="-120"/>
                <a:ea typeface="Adobe 繁黑體 Std B" panose="020B0700000000000000" pitchFamily="34" charset="-120"/>
              </a:rPr>
              <a:t>計畫助理</a:t>
            </a:r>
            <a:r>
              <a:rPr lang="en-US" altLang="zh-TW" dirty="0">
                <a:solidFill>
                  <a:schemeClr val="accent2">
                    <a:lumMod val="75000"/>
                  </a:schemeClr>
                </a:solidFill>
                <a:latin typeface="Adobe 繁黑體 Std B" panose="020B0700000000000000" pitchFamily="34" charset="-120"/>
                <a:ea typeface="Adobe 繁黑體 Std B" panose="020B0700000000000000" pitchFamily="34" charset="-120"/>
              </a:rPr>
              <a:t>/106.09-107.02</a:t>
            </a:r>
            <a:r>
              <a:rPr lang="zh-TW" altLang="en-US" dirty="0">
                <a:solidFill>
                  <a:schemeClr val="accent2">
                    <a:lumMod val="75000"/>
                  </a:schemeClr>
                </a:solidFill>
                <a:latin typeface="Adobe 繁黑體 Std B" panose="020B0700000000000000" pitchFamily="34" charset="-120"/>
                <a:ea typeface="Adobe 繁黑體 Std B" panose="020B0700000000000000" pitchFamily="34" charset="-120"/>
              </a:rPr>
              <a:t> </a:t>
            </a:r>
            <a:r>
              <a:rPr lang="en-US" altLang="zh-TW" dirty="0">
                <a:solidFill>
                  <a:schemeClr val="accent2">
                    <a:lumMod val="75000"/>
                  </a:schemeClr>
                </a:solidFill>
                <a:latin typeface="Adobe 繁黑體 Std B" panose="020B0700000000000000" pitchFamily="34" charset="-120"/>
                <a:ea typeface="Adobe 繁黑體 Std B" panose="020B0700000000000000" pitchFamily="34" charset="-120"/>
              </a:rPr>
              <a:t>(5</a:t>
            </a:r>
            <a:r>
              <a:rPr lang="zh-TW" altLang="en-US" dirty="0">
                <a:solidFill>
                  <a:schemeClr val="accent2">
                    <a:lumMod val="75000"/>
                  </a:schemeClr>
                </a:solidFill>
                <a:latin typeface="Adobe 繁黑體 Std B" panose="020B0700000000000000" pitchFamily="34" charset="-120"/>
                <a:ea typeface="Adobe 繁黑體 Std B" panose="020B0700000000000000" pitchFamily="34" charset="-120"/>
              </a:rPr>
              <a:t>個月</a:t>
            </a:r>
            <a:r>
              <a:rPr lang="en-US" altLang="zh-TW" dirty="0">
                <a:solidFill>
                  <a:schemeClr val="accent2">
                    <a:lumMod val="75000"/>
                  </a:schemeClr>
                </a:solidFill>
                <a:latin typeface="Adobe 繁黑體 Std B" panose="020B0700000000000000" pitchFamily="34" charset="-120"/>
                <a:ea typeface="Adobe 繁黑體 Std B" panose="020B0700000000000000" pitchFamily="34" charset="-120"/>
              </a:rPr>
              <a:t>)</a:t>
            </a:r>
          </a:p>
          <a:p>
            <a:pPr>
              <a:lnSpc>
                <a:spcPct val="100000"/>
              </a:lnSpc>
              <a:buFont typeface="Wingdings" panose="05000000000000000000" pitchFamily="2" charset="2"/>
              <a:buChar char="p"/>
            </a:pPr>
            <a:r>
              <a:rPr lang="zh-TW" altLang="en-US" dirty="0">
                <a:latin typeface="Adobe 繁黑體 Std B" panose="020B0700000000000000" pitchFamily="34" charset="-120"/>
                <a:ea typeface="Adobe 繁黑體 Std B" panose="020B0700000000000000" pitchFamily="34" charset="-120"/>
              </a:rPr>
              <a:t>社團法人臺灣護理之家協會</a:t>
            </a:r>
            <a:r>
              <a:rPr lang="en-US" altLang="zh-TW" dirty="0">
                <a:latin typeface="Adobe 繁黑體 Std B" panose="020B0700000000000000" pitchFamily="34" charset="-120"/>
                <a:ea typeface="Adobe 繁黑體 Std B" panose="020B0700000000000000" pitchFamily="34" charset="-120"/>
              </a:rPr>
              <a:t>/</a:t>
            </a:r>
            <a:r>
              <a:rPr lang="zh-TW" altLang="en-US" dirty="0">
                <a:latin typeface="Adobe 繁黑體 Std B" panose="020B0700000000000000" pitchFamily="34" charset="-120"/>
                <a:ea typeface="Adobe 繁黑體 Std B" panose="020B0700000000000000" pitchFamily="34" charset="-120"/>
              </a:rPr>
              <a:t>秘書</a:t>
            </a:r>
            <a:r>
              <a:rPr lang="en-US" altLang="zh-TW" dirty="0">
                <a:latin typeface="Adobe 繁黑體 Std B" panose="020B0700000000000000" pitchFamily="34" charset="-120"/>
                <a:ea typeface="Adobe 繁黑體 Std B" panose="020B0700000000000000" pitchFamily="34" charset="-120"/>
              </a:rPr>
              <a:t>/106.09-108.04(1</a:t>
            </a:r>
            <a:r>
              <a:rPr lang="zh-TW" altLang="en-US" dirty="0">
                <a:latin typeface="Adobe 繁黑體 Std B" panose="020B0700000000000000" pitchFamily="34" charset="-120"/>
                <a:ea typeface="Adobe 繁黑體 Std B" panose="020B0700000000000000" pitchFamily="34" charset="-120"/>
              </a:rPr>
              <a:t>年</a:t>
            </a:r>
            <a:r>
              <a:rPr lang="en-US" altLang="zh-TW" dirty="0">
                <a:latin typeface="Adobe 繁黑體 Std B" panose="020B0700000000000000" pitchFamily="34" charset="-120"/>
                <a:ea typeface="Adobe 繁黑體 Std B" panose="020B0700000000000000" pitchFamily="34" charset="-120"/>
              </a:rPr>
              <a:t>5</a:t>
            </a:r>
            <a:r>
              <a:rPr lang="zh-TW" altLang="en-US" dirty="0">
                <a:latin typeface="Adobe 繁黑體 Std B" panose="020B0700000000000000" pitchFamily="34" charset="-120"/>
                <a:ea typeface="Adobe 繁黑體 Std B" panose="020B0700000000000000" pitchFamily="34" charset="-120"/>
              </a:rPr>
              <a:t>個月</a:t>
            </a:r>
            <a:r>
              <a:rPr lang="en-US" altLang="zh-TW" dirty="0">
                <a:latin typeface="Adobe 繁黑體 Std B" panose="020B0700000000000000" pitchFamily="34" charset="-120"/>
                <a:ea typeface="Adobe 繁黑體 Std B" panose="020B0700000000000000" pitchFamily="34" charset="-120"/>
              </a:rPr>
              <a:t>)</a:t>
            </a:r>
          </a:p>
          <a:p>
            <a:pPr>
              <a:lnSpc>
                <a:spcPct val="100000"/>
              </a:lnSpc>
              <a:buFont typeface="Wingdings" panose="05000000000000000000" pitchFamily="2" charset="2"/>
              <a:buChar char="p"/>
            </a:pPr>
            <a:r>
              <a:rPr lang="zh-TW" altLang="en-US" dirty="0">
                <a:latin typeface="Adobe 繁黑體 Std B" panose="020B0700000000000000" pitchFamily="34" charset="-120"/>
                <a:ea typeface="Adobe 繁黑體 Std B" panose="020B0700000000000000" pitchFamily="34" charset="-120"/>
              </a:rPr>
              <a:t>寬福護理之家院長</a:t>
            </a:r>
            <a:r>
              <a:rPr lang="en-US" altLang="zh-TW" dirty="0">
                <a:latin typeface="Adobe 繁黑體 Std B" panose="020B0700000000000000" pitchFamily="34" charset="-120"/>
                <a:ea typeface="Adobe 繁黑體 Std B" panose="020B0700000000000000" pitchFamily="34" charset="-120"/>
              </a:rPr>
              <a:t>/</a:t>
            </a:r>
            <a:r>
              <a:rPr lang="zh-TW" altLang="en-US" dirty="0">
                <a:latin typeface="Adobe 繁黑體 Std B" panose="020B0700000000000000" pitchFamily="34" charset="-120"/>
                <a:ea typeface="Adobe 繁黑體 Std B" panose="020B0700000000000000" pitchFamily="34" charset="-120"/>
              </a:rPr>
              <a:t>祕書</a:t>
            </a:r>
            <a:r>
              <a:rPr lang="en-US" altLang="zh-TW" dirty="0">
                <a:latin typeface="Adobe 繁黑體 Std B" panose="020B0700000000000000" pitchFamily="34" charset="-120"/>
                <a:ea typeface="Adobe 繁黑體 Std B" panose="020B0700000000000000" pitchFamily="34" charset="-120"/>
              </a:rPr>
              <a:t>/108.05-</a:t>
            </a:r>
            <a:r>
              <a:rPr lang="zh-TW" altLang="en-US" dirty="0">
                <a:latin typeface="Adobe 繁黑體 Std B" panose="020B0700000000000000" pitchFamily="34" charset="-120"/>
                <a:ea typeface="Adobe 繁黑體 Std B" panose="020B0700000000000000" pitchFamily="34" charset="-120"/>
              </a:rPr>
              <a:t>迄今 </a:t>
            </a:r>
            <a:r>
              <a:rPr lang="en-US" altLang="zh-TW" dirty="0">
                <a:latin typeface="Adobe 繁黑體 Std B" panose="020B0700000000000000" pitchFamily="34" charset="-120"/>
                <a:ea typeface="Adobe 繁黑體 Std B" panose="020B0700000000000000" pitchFamily="34" charset="-120"/>
              </a:rPr>
              <a:t>(2</a:t>
            </a:r>
            <a:r>
              <a:rPr lang="zh-TW" altLang="en-US" dirty="0">
                <a:latin typeface="Adobe 繁黑體 Std B" panose="020B0700000000000000" pitchFamily="34" charset="-120"/>
                <a:ea typeface="Adobe 繁黑體 Std B" panose="020B0700000000000000" pitchFamily="34" charset="-120"/>
              </a:rPr>
              <a:t>年</a:t>
            </a:r>
            <a:r>
              <a:rPr lang="en-US" altLang="zh-TW" dirty="0">
                <a:latin typeface="Adobe 繁黑體 Std B" panose="020B0700000000000000" pitchFamily="34" charset="-120"/>
                <a:ea typeface="Adobe 繁黑體 Std B" panose="020B0700000000000000" pitchFamily="34" charset="-120"/>
              </a:rPr>
              <a:t>2</a:t>
            </a:r>
            <a:r>
              <a:rPr lang="zh-TW" altLang="en-US" dirty="0">
                <a:latin typeface="Adobe 繁黑體 Std B" panose="020B0700000000000000" pitchFamily="34" charset="-120"/>
                <a:ea typeface="Adobe 繁黑體 Std B" panose="020B0700000000000000" pitchFamily="34" charset="-120"/>
              </a:rPr>
              <a:t>個月</a:t>
            </a:r>
            <a:r>
              <a:rPr lang="en-US" altLang="zh-TW" dirty="0">
                <a:latin typeface="Adobe 繁黑體 Std B" panose="020B0700000000000000" pitchFamily="34" charset="-120"/>
                <a:ea typeface="Adobe 繁黑體 Std B" panose="020B0700000000000000" pitchFamily="34" charset="-120"/>
              </a:rPr>
              <a:t>)</a:t>
            </a:r>
          </a:p>
          <a:p>
            <a:pPr>
              <a:lnSpc>
                <a:spcPct val="100000"/>
              </a:lnSpc>
              <a:buFont typeface="Wingdings" panose="05000000000000000000" pitchFamily="2" charset="2"/>
              <a:buChar char="p"/>
            </a:pPr>
            <a:r>
              <a:rPr lang="zh-TW" altLang="en-US" dirty="0">
                <a:solidFill>
                  <a:srgbClr val="0070C0"/>
                </a:solidFill>
                <a:latin typeface="Adobe 繁黑體 Std B" panose="020B0700000000000000" pitchFamily="34" charset="-120"/>
                <a:ea typeface="Adobe 繁黑體 Std B" panose="020B0700000000000000" pitchFamily="34" charset="-120"/>
              </a:rPr>
              <a:t>長愛股份有限公司</a:t>
            </a:r>
            <a:r>
              <a:rPr lang="en-US" altLang="zh-TW" dirty="0">
                <a:solidFill>
                  <a:srgbClr val="0070C0"/>
                </a:solidFill>
                <a:latin typeface="Adobe 繁黑體 Std B" panose="020B0700000000000000" pitchFamily="34" charset="-120"/>
                <a:ea typeface="Adobe 繁黑體 Std B" panose="020B0700000000000000" pitchFamily="34" charset="-120"/>
              </a:rPr>
              <a:t>/</a:t>
            </a:r>
            <a:r>
              <a:rPr lang="zh-TW" altLang="en-US" dirty="0">
                <a:solidFill>
                  <a:srgbClr val="0070C0"/>
                </a:solidFill>
                <a:latin typeface="Adobe 繁黑體 Std B" panose="020B0700000000000000" pitchFamily="34" charset="-120"/>
                <a:ea typeface="Adobe 繁黑體 Std B" panose="020B0700000000000000" pitchFamily="34" charset="-120"/>
              </a:rPr>
              <a:t>專員</a:t>
            </a:r>
            <a:r>
              <a:rPr lang="en-US" altLang="zh-TW" dirty="0">
                <a:solidFill>
                  <a:srgbClr val="0070C0"/>
                </a:solidFill>
                <a:latin typeface="Adobe 繁黑體 Std B" panose="020B0700000000000000" pitchFamily="34" charset="-120"/>
                <a:ea typeface="Adobe 繁黑體 Std B" panose="020B0700000000000000" pitchFamily="34" charset="-120"/>
              </a:rPr>
              <a:t>/107.03-</a:t>
            </a:r>
            <a:r>
              <a:rPr lang="zh-TW" altLang="en-US" dirty="0">
                <a:solidFill>
                  <a:srgbClr val="0070C0"/>
                </a:solidFill>
                <a:latin typeface="Adobe 繁黑體 Std B" panose="020B0700000000000000" pitchFamily="34" charset="-120"/>
                <a:ea typeface="Adobe 繁黑體 Std B" panose="020B0700000000000000" pitchFamily="34" charset="-120"/>
              </a:rPr>
              <a:t>迄今 </a:t>
            </a:r>
            <a:r>
              <a:rPr lang="en-US" altLang="zh-TW" dirty="0">
                <a:solidFill>
                  <a:srgbClr val="0070C0"/>
                </a:solidFill>
                <a:latin typeface="Adobe 繁黑體 Std B" panose="020B0700000000000000" pitchFamily="34" charset="-120"/>
                <a:ea typeface="Adobe 繁黑體 Std B" panose="020B0700000000000000" pitchFamily="34" charset="-120"/>
              </a:rPr>
              <a:t>(3</a:t>
            </a:r>
            <a:r>
              <a:rPr lang="zh-TW" altLang="en-US" dirty="0">
                <a:solidFill>
                  <a:srgbClr val="0070C0"/>
                </a:solidFill>
                <a:latin typeface="Adobe 繁黑體 Std B" panose="020B0700000000000000" pitchFamily="34" charset="-120"/>
                <a:ea typeface="Adobe 繁黑體 Std B" panose="020B0700000000000000" pitchFamily="34" charset="-120"/>
              </a:rPr>
              <a:t>年</a:t>
            </a:r>
            <a:r>
              <a:rPr lang="en-US" altLang="zh-TW" dirty="0">
                <a:solidFill>
                  <a:srgbClr val="0070C0"/>
                </a:solidFill>
                <a:latin typeface="Adobe 繁黑體 Std B" panose="020B0700000000000000" pitchFamily="34" charset="-120"/>
                <a:ea typeface="Adobe 繁黑體 Std B" panose="020B0700000000000000" pitchFamily="34" charset="-120"/>
              </a:rPr>
              <a:t>4</a:t>
            </a:r>
            <a:r>
              <a:rPr lang="zh-TW" altLang="en-US" dirty="0">
                <a:solidFill>
                  <a:srgbClr val="0070C0"/>
                </a:solidFill>
                <a:latin typeface="Adobe 繁黑體 Std B" panose="020B0700000000000000" pitchFamily="34" charset="-120"/>
                <a:ea typeface="Adobe 繁黑體 Std B" panose="020B0700000000000000" pitchFamily="34" charset="-120"/>
              </a:rPr>
              <a:t>個月</a:t>
            </a:r>
            <a:r>
              <a:rPr lang="en-US" altLang="zh-TW" dirty="0">
                <a:solidFill>
                  <a:srgbClr val="0070C0"/>
                </a:solidFill>
                <a:latin typeface="Adobe 繁黑體 Std B" panose="020B0700000000000000" pitchFamily="34" charset="-120"/>
                <a:ea typeface="Adobe 繁黑體 Std B" panose="020B0700000000000000" pitchFamily="34" charset="-120"/>
              </a:rPr>
              <a:t>)</a:t>
            </a:r>
          </a:p>
          <a:p>
            <a:pPr>
              <a:lnSpc>
                <a:spcPct val="100000"/>
              </a:lnSpc>
              <a:buFont typeface="Wingdings" panose="05000000000000000000" pitchFamily="2" charset="2"/>
              <a:buChar char="p"/>
            </a:pPr>
            <a:endParaRPr lang="zh-TW" altLang="en-US" dirty="0">
              <a:latin typeface="Adobe 繁黑體 Std B" panose="020B0700000000000000" pitchFamily="34" charset="-120"/>
              <a:ea typeface="Adobe 繁黑體 Std B" panose="020B0700000000000000" pitchFamily="34" charset="-120"/>
            </a:endParaRPr>
          </a:p>
        </p:txBody>
      </p:sp>
      <p:sp>
        <p:nvSpPr>
          <p:cNvPr id="4" name="投影片編號版面配置區 3"/>
          <p:cNvSpPr>
            <a:spLocks noGrp="1"/>
          </p:cNvSpPr>
          <p:nvPr>
            <p:ph type="sldNum" sz="quarter" idx="12"/>
          </p:nvPr>
        </p:nvSpPr>
        <p:spPr/>
        <p:txBody>
          <a:bodyPr/>
          <a:lstStyle/>
          <a:p>
            <a:fld id="{028E8665-1C86-44B4-84C1-0D3227D0A681}" type="slidenum">
              <a:rPr lang="zh-TW" altLang="en-US" smtClean="0"/>
              <a:t>1</a:t>
            </a:fld>
            <a:endParaRPr lang="zh-TW" altLang="en-US"/>
          </a:p>
        </p:txBody>
      </p:sp>
      <p:grpSp>
        <p:nvGrpSpPr>
          <p:cNvPr id="5" name="组合 1"/>
          <p:cNvGrpSpPr/>
          <p:nvPr/>
        </p:nvGrpSpPr>
        <p:grpSpPr>
          <a:xfrm>
            <a:off x="7747304" y="110161"/>
            <a:ext cx="3952773" cy="2388479"/>
            <a:chOff x="3586163" y="1939926"/>
            <a:chExt cx="4987925" cy="2997200"/>
          </a:xfrm>
        </p:grpSpPr>
        <p:pic>
          <p:nvPicPr>
            <p:cNvPr id="6" name="图片 4234">
              <a:extLst>
                <a:ext uri="{FF2B5EF4-FFF2-40B4-BE49-F238E27FC236}">
                  <a16:creationId xmlns:a16="http://schemas.microsoft.com/office/drawing/2014/main" id="{879B3B6F-5288-4871-B724-34890A0E3E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6163" y="4868863"/>
              <a:ext cx="2528888"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4235">
              <a:extLst>
                <a:ext uri="{FF2B5EF4-FFF2-40B4-BE49-F238E27FC236}">
                  <a16:creationId xmlns:a16="http://schemas.microsoft.com/office/drawing/2014/main" id="{64B7B282-72C2-48CD-AFEA-E306D651C0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3463" y="4527551"/>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236">
              <a:extLst>
                <a:ext uri="{FF2B5EF4-FFF2-40B4-BE49-F238E27FC236}">
                  <a16:creationId xmlns:a16="http://schemas.microsoft.com/office/drawing/2014/main" id="{673E1B46-8328-4835-B1F3-1D3124C5B1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3038" y="4527551"/>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4237">
              <a:extLst>
                <a:ext uri="{FF2B5EF4-FFF2-40B4-BE49-F238E27FC236}">
                  <a16:creationId xmlns:a16="http://schemas.microsoft.com/office/drawing/2014/main" id="{8F6A0BF4-B473-4EFF-BE8A-2ADED5047E4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2613" y="4527551"/>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238">
              <a:extLst>
                <a:ext uri="{FF2B5EF4-FFF2-40B4-BE49-F238E27FC236}">
                  <a16:creationId xmlns:a16="http://schemas.microsoft.com/office/drawing/2014/main" id="{09283450-E54F-485B-871A-AD28CF108F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3776" y="4527551"/>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4239">
              <a:extLst>
                <a:ext uri="{FF2B5EF4-FFF2-40B4-BE49-F238E27FC236}">
                  <a16:creationId xmlns:a16="http://schemas.microsoft.com/office/drawing/2014/main" id="{56CD3B98-B037-4DB2-A9D8-70457C4FEC2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53351" y="4527551"/>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4240">
              <a:extLst>
                <a:ext uri="{FF2B5EF4-FFF2-40B4-BE49-F238E27FC236}">
                  <a16:creationId xmlns:a16="http://schemas.microsoft.com/office/drawing/2014/main" id="{3491E21E-6825-4244-BC4B-70FB0F7D1F9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62926" y="4664076"/>
              <a:ext cx="2063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4241">
              <a:extLst>
                <a:ext uri="{FF2B5EF4-FFF2-40B4-BE49-F238E27FC236}">
                  <a16:creationId xmlns:a16="http://schemas.microsoft.com/office/drawing/2014/main" id="{C4CF7813-E077-41BE-A0F4-717236DEDF1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67713" y="4868863"/>
              <a:ext cx="206375"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4242">
              <a:extLst>
                <a:ext uri="{FF2B5EF4-FFF2-40B4-BE49-F238E27FC236}">
                  <a16:creationId xmlns:a16="http://schemas.microsoft.com/office/drawing/2014/main" id="{5297366B-AC1E-4522-B60C-D46FAC1B567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60801" y="4459288"/>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4243">
              <a:extLst>
                <a:ext uri="{FF2B5EF4-FFF2-40B4-BE49-F238E27FC236}">
                  <a16:creationId xmlns:a16="http://schemas.microsoft.com/office/drawing/2014/main" id="{F8B1D619-44FC-43F2-A420-B82F1A1C145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70376" y="4459288"/>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4244">
              <a:extLst>
                <a:ext uri="{FF2B5EF4-FFF2-40B4-BE49-F238E27FC236}">
                  <a16:creationId xmlns:a16="http://schemas.microsoft.com/office/drawing/2014/main" id="{3AB75990-0827-43B0-9827-D8B2FBB7C34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79951" y="4459288"/>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4245">
              <a:extLst>
                <a:ext uri="{FF2B5EF4-FFF2-40B4-BE49-F238E27FC236}">
                  <a16:creationId xmlns:a16="http://schemas.microsoft.com/office/drawing/2014/main" id="{B5BC9600-9794-4D1B-9D95-5F7C4B5372D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89526" y="4459288"/>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4246">
              <a:extLst>
                <a:ext uri="{FF2B5EF4-FFF2-40B4-BE49-F238E27FC236}">
                  <a16:creationId xmlns:a16="http://schemas.microsoft.com/office/drawing/2014/main" id="{55765384-BFC4-4EE0-8D8A-E97169642FA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499101" y="4459288"/>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4247">
              <a:extLst>
                <a:ext uri="{FF2B5EF4-FFF2-40B4-BE49-F238E27FC236}">
                  <a16:creationId xmlns:a16="http://schemas.microsoft.com/office/drawing/2014/main" id="{F5FC8191-E3E1-4497-8144-77DB387A6BE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908676" y="4051301"/>
              <a:ext cx="206375"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4248">
              <a:extLst>
                <a:ext uri="{FF2B5EF4-FFF2-40B4-BE49-F238E27FC236}">
                  <a16:creationId xmlns:a16="http://schemas.microsoft.com/office/drawing/2014/main" id="{FF8C5EB9-860E-43D0-B0DE-266A082F184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162926" y="4459288"/>
              <a:ext cx="136525"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4249">
              <a:extLst>
                <a:ext uri="{FF2B5EF4-FFF2-40B4-BE49-F238E27FC236}">
                  <a16:creationId xmlns:a16="http://schemas.microsoft.com/office/drawing/2014/main" id="{EAC1AC7D-5BCF-4484-BF4F-A24101623B0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113463" y="4119563"/>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4250">
              <a:extLst>
                <a:ext uri="{FF2B5EF4-FFF2-40B4-BE49-F238E27FC236}">
                  <a16:creationId xmlns:a16="http://schemas.microsoft.com/office/drawing/2014/main" id="{1144C281-FE19-4E12-BA1E-E0CCBD46D20B}"/>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523038" y="4119563"/>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4251">
              <a:extLst>
                <a:ext uri="{FF2B5EF4-FFF2-40B4-BE49-F238E27FC236}">
                  <a16:creationId xmlns:a16="http://schemas.microsoft.com/office/drawing/2014/main" id="{1758E310-DD95-4514-B4A5-0F6EF8D628A2}"/>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932613" y="4119563"/>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4252">
              <a:extLst>
                <a:ext uri="{FF2B5EF4-FFF2-40B4-BE49-F238E27FC236}">
                  <a16:creationId xmlns:a16="http://schemas.microsoft.com/office/drawing/2014/main" id="{1D31D0C8-D117-4E78-A52B-9FED242A77A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343776" y="4119563"/>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4253">
              <a:extLst>
                <a:ext uri="{FF2B5EF4-FFF2-40B4-BE49-F238E27FC236}">
                  <a16:creationId xmlns:a16="http://schemas.microsoft.com/office/drawing/2014/main" id="{62DF1150-E61F-4DCB-BC97-275BE709456F}"/>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753351" y="4187826"/>
              <a:ext cx="41116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4254">
              <a:extLst>
                <a:ext uri="{FF2B5EF4-FFF2-40B4-BE49-F238E27FC236}">
                  <a16:creationId xmlns:a16="http://schemas.microsoft.com/office/drawing/2014/main" id="{2A0A8C2D-8553-474F-9058-FB6FE79B81A0}"/>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99451" y="4391026"/>
              <a:ext cx="6826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4255">
              <a:extLst>
                <a:ext uri="{FF2B5EF4-FFF2-40B4-BE49-F238E27FC236}">
                  <a16:creationId xmlns:a16="http://schemas.microsoft.com/office/drawing/2014/main" id="{7BE49FC9-D61A-4559-BFF8-3D7B342D8B39}"/>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860801" y="4391026"/>
              <a:ext cx="2049463"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4256">
              <a:extLst>
                <a:ext uri="{FF2B5EF4-FFF2-40B4-BE49-F238E27FC236}">
                  <a16:creationId xmlns:a16="http://schemas.microsoft.com/office/drawing/2014/main" id="{F699029E-270A-4D63-9D8C-D4E2D541B90C}"/>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162926" y="4322763"/>
              <a:ext cx="6826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4257">
              <a:extLst>
                <a:ext uri="{FF2B5EF4-FFF2-40B4-BE49-F238E27FC236}">
                  <a16:creationId xmlns:a16="http://schemas.microsoft.com/office/drawing/2014/main" id="{E618E511-0CAE-4EA4-BB16-5F6D0969A05E}"/>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860801" y="3914776"/>
              <a:ext cx="6826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4258">
              <a:extLst>
                <a:ext uri="{FF2B5EF4-FFF2-40B4-BE49-F238E27FC236}">
                  <a16:creationId xmlns:a16="http://schemas.microsoft.com/office/drawing/2014/main" id="{BF57CE22-433E-41F1-9604-F988A3A343F7}"/>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997326" y="4254501"/>
              <a:ext cx="123031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4259">
              <a:extLst>
                <a:ext uri="{FF2B5EF4-FFF2-40B4-BE49-F238E27FC236}">
                  <a16:creationId xmlns:a16="http://schemas.microsoft.com/office/drawing/2014/main" id="{0A315044-B3CC-450B-987D-EE6D33D6EF4E}"/>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226051" y="3983038"/>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4260">
              <a:extLst>
                <a:ext uri="{FF2B5EF4-FFF2-40B4-BE49-F238E27FC236}">
                  <a16:creationId xmlns:a16="http://schemas.microsoft.com/office/drawing/2014/main" id="{2452AC1F-7C84-41B8-B231-74A6A7F50D73}"/>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635626" y="3778251"/>
              <a:ext cx="274638"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4261">
              <a:extLst>
                <a:ext uri="{FF2B5EF4-FFF2-40B4-BE49-F238E27FC236}">
                  <a16:creationId xmlns:a16="http://schemas.microsoft.com/office/drawing/2014/main" id="{6244E7C0-F488-4CFD-BFD9-E19ADE70419C}"/>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367713" y="3983038"/>
              <a:ext cx="682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4262">
              <a:extLst>
                <a:ext uri="{FF2B5EF4-FFF2-40B4-BE49-F238E27FC236}">
                  <a16:creationId xmlns:a16="http://schemas.microsoft.com/office/drawing/2014/main" id="{706A55E2-1641-4DD5-9B75-1FE4011DC65E}"/>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065588" y="4119563"/>
              <a:ext cx="1162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4263">
              <a:extLst>
                <a:ext uri="{FF2B5EF4-FFF2-40B4-BE49-F238E27FC236}">
                  <a16:creationId xmlns:a16="http://schemas.microsoft.com/office/drawing/2014/main" id="{8FF5FF42-A89F-4002-A121-A2B2234787BE}"/>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7753351" y="3983038"/>
              <a:ext cx="2746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4264">
              <a:extLst>
                <a:ext uri="{FF2B5EF4-FFF2-40B4-BE49-F238E27FC236}">
                  <a16:creationId xmlns:a16="http://schemas.microsoft.com/office/drawing/2014/main" id="{1AE525BE-5B8C-4C43-978A-0E9E5887E11D}"/>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8026401" y="4051301"/>
              <a:ext cx="6826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4265">
              <a:extLst>
                <a:ext uri="{FF2B5EF4-FFF2-40B4-BE49-F238E27FC236}">
                  <a16:creationId xmlns:a16="http://schemas.microsoft.com/office/drawing/2014/main" id="{7317FB79-18CA-4BD1-9A7D-7846FB5A708D}"/>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4133851" y="3983038"/>
              <a:ext cx="109378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4266">
              <a:extLst>
                <a:ext uri="{FF2B5EF4-FFF2-40B4-BE49-F238E27FC236}">
                  <a16:creationId xmlns:a16="http://schemas.microsoft.com/office/drawing/2014/main" id="{0FE969D4-20C2-4CBB-A569-8AC7859A3E0D}"/>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6113463" y="3709988"/>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图片 4267">
              <a:extLst>
                <a:ext uri="{FF2B5EF4-FFF2-40B4-BE49-F238E27FC236}">
                  <a16:creationId xmlns:a16="http://schemas.microsoft.com/office/drawing/2014/main" id="{984A32F8-2C5C-4ECB-B524-065692B83453}"/>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523038" y="3709988"/>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4268">
              <a:extLst>
                <a:ext uri="{FF2B5EF4-FFF2-40B4-BE49-F238E27FC236}">
                  <a16:creationId xmlns:a16="http://schemas.microsoft.com/office/drawing/2014/main" id="{FD43325A-9AF2-48DA-96E1-F44AD6F210E7}"/>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6932613" y="3709988"/>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4269">
              <a:extLst>
                <a:ext uri="{FF2B5EF4-FFF2-40B4-BE49-F238E27FC236}">
                  <a16:creationId xmlns:a16="http://schemas.microsoft.com/office/drawing/2014/main" id="{9CAAF4C9-89D0-43D1-A484-209E467ED70B}"/>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7343776" y="3709988"/>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4270">
              <a:extLst>
                <a:ext uri="{FF2B5EF4-FFF2-40B4-BE49-F238E27FC236}">
                  <a16:creationId xmlns:a16="http://schemas.microsoft.com/office/drawing/2014/main" id="{127CAD11-29A5-4B6D-8E89-1C857B66F76A}"/>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5908676" y="3233738"/>
              <a:ext cx="206375"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图片 4271">
              <a:extLst>
                <a:ext uri="{FF2B5EF4-FFF2-40B4-BE49-F238E27FC236}">
                  <a16:creationId xmlns:a16="http://schemas.microsoft.com/office/drawing/2014/main" id="{9FA6D16F-E8AF-4A4D-BB92-9A443AEA926C}"/>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8299451" y="3846513"/>
              <a:ext cx="68263"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4272">
              <a:extLst>
                <a:ext uri="{FF2B5EF4-FFF2-40B4-BE49-F238E27FC236}">
                  <a16:creationId xmlns:a16="http://schemas.microsoft.com/office/drawing/2014/main" id="{B55C6044-0000-4F0F-A6AF-3E4EC418E5F7}"/>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3929063" y="3709988"/>
              <a:ext cx="682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4273">
              <a:extLst>
                <a:ext uri="{FF2B5EF4-FFF2-40B4-BE49-F238E27FC236}">
                  <a16:creationId xmlns:a16="http://schemas.microsoft.com/office/drawing/2014/main" id="{B603D4F3-97BB-4CB3-91B9-CDC0E4404757}"/>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4202113" y="3641726"/>
              <a:ext cx="4794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4274">
              <a:extLst>
                <a:ext uri="{FF2B5EF4-FFF2-40B4-BE49-F238E27FC236}">
                  <a16:creationId xmlns:a16="http://schemas.microsoft.com/office/drawing/2014/main" id="{B8E77B01-33FD-4407-8DC0-10AF20F7F481}"/>
                </a:ext>
              </a:extLst>
            </p:cNvPr>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4679951" y="3575051"/>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图片 4275">
              <a:extLst>
                <a:ext uri="{FF2B5EF4-FFF2-40B4-BE49-F238E27FC236}">
                  <a16:creationId xmlns:a16="http://schemas.microsoft.com/office/drawing/2014/main" id="{4F729F25-8EF5-4835-A44C-18038333EA0E}"/>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5089526" y="3575051"/>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图片 4276">
              <a:extLst>
                <a:ext uri="{FF2B5EF4-FFF2-40B4-BE49-F238E27FC236}">
                  <a16:creationId xmlns:a16="http://schemas.microsoft.com/office/drawing/2014/main" id="{BA414B89-947F-4510-8C3A-C69ED044D563}"/>
                </a:ext>
              </a:extLst>
            </p:cNvPr>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5499101" y="3097213"/>
              <a:ext cx="138113"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图片 4277">
              <a:extLst>
                <a:ext uri="{FF2B5EF4-FFF2-40B4-BE49-F238E27FC236}">
                  <a16:creationId xmlns:a16="http://schemas.microsoft.com/office/drawing/2014/main" id="{B24217C7-D43F-4145-A1B9-D7BAAF94D003}"/>
                </a:ext>
              </a:extLst>
            </p:cNvPr>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7753351" y="3165476"/>
              <a:ext cx="2063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图片 4278">
              <a:extLst>
                <a:ext uri="{FF2B5EF4-FFF2-40B4-BE49-F238E27FC236}">
                  <a16:creationId xmlns:a16="http://schemas.microsoft.com/office/drawing/2014/main" id="{19412DCA-F5EE-427E-B4A2-F6CA02F54390}"/>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8231188" y="3778251"/>
              <a:ext cx="6826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图片 4279">
              <a:extLst>
                <a:ext uri="{FF2B5EF4-FFF2-40B4-BE49-F238E27FC236}">
                  <a16:creationId xmlns:a16="http://schemas.microsoft.com/office/drawing/2014/main" id="{E20A2FF3-89AE-4FAA-919B-6CBE27159A5A}"/>
                </a:ext>
              </a:extLst>
            </p:cNvPr>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4133851" y="2552701"/>
              <a:ext cx="682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图片 4280">
              <a:extLst>
                <a:ext uri="{FF2B5EF4-FFF2-40B4-BE49-F238E27FC236}">
                  <a16:creationId xmlns:a16="http://schemas.microsoft.com/office/drawing/2014/main" id="{4C4BAECD-824A-47F8-89B9-F43BD39D53B0}"/>
                </a:ext>
              </a:extLst>
            </p:cNvPr>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8162926" y="3709988"/>
              <a:ext cx="6826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图片 4281">
              <a:extLst>
                <a:ext uri="{FF2B5EF4-FFF2-40B4-BE49-F238E27FC236}">
                  <a16:creationId xmlns:a16="http://schemas.microsoft.com/office/drawing/2014/main" id="{7C8A6FDF-5F62-4D30-B100-11E35F60B3A1}"/>
                </a:ext>
              </a:extLst>
            </p:cNvPr>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3997326" y="3575051"/>
              <a:ext cx="68263"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图片 4282">
              <a:extLst>
                <a:ext uri="{FF2B5EF4-FFF2-40B4-BE49-F238E27FC236}">
                  <a16:creationId xmlns:a16="http://schemas.microsoft.com/office/drawing/2014/main" id="{E6EAE730-F5C7-4E26-BBD7-B0362BD4B733}"/>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635626" y="3165476"/>
              <a:ext cx="274638"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图片 4283">
              <a:extLst>
                <a:ext uri="{FF2B5EF4-FFF2-40B4-BE49-F238E27FC236}">
                  <a16:creationId xmlns:a16="http://schemas.microsoft.com/office/drawing/2014/main" id="{16BC20F3-F81C-46CA-A912-66ACE253C35E}"/>
                </a:ext>
              </a:extLst>
            </p:cNvPr>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8094663" y="3641726"/>
              <a:ext cx="6826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图片 4284">
              <a:extLst>
                <a:ext uri="{FF2B5EF4-FFF2-40B4-BE49-F238E27FC236}">
                  <a16:creationId xmlns:a16="http://schemas.microsoft.com/office/drawing/2014/main" id="{4F491F73-AB33-4F2B-920D-92D47CB86A03}"/>
                </a:ext>
              </a:extLst>
            </p:cNvPr>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6113463" y="3302001"/>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图片 4285">
              <a:extLst>
                <a:ext uri="{FF2B5EF4-FFF2-40B4-BE49-F238E27FC236}">
                  <a16:creationId xmlns:a16="http://schemas.microsoft.com/office/drawing/2014/main" id="{800506ED-E7C4-49A0-A199-DEF3ED998996}"/>
                </a:ext>
              </a:extLst>
            </p:cNvPr>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6523038" y="3302001"/>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图片 4286">
              <a:extLst>
                <a:ext uri="{FF2B5EF4-FFF2-40B4-BE49-F238E27FC236}">
                  <a16:creationId xmlns:a16="http://schemas.microsoft.com/office/drawing/2014/main" id="{9DBBB321-D181-44F0-81E8-BDACAB63C5BA}"/>
                </a:ext>
              </a:extLst>
            </p:cNvPr>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6932613" y="3302001"/>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图片 4287">
              <a:extLst>
                <a:ext uri="{FF2B5EF4-FFF2-40B4-BE49-F238E27FC236}">
                  <a16:creationId xmlns:a16="http://schemas.microsoft.com/office/drawing/2014/main" id="{AB3E3F75-9E8F-4844-A66F-C9A1CA0DC895}"/>
                </a:ext>
              </a:extLst>
            </p:cNvPr>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7343776" y="3302001"/>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图片 4288">
              <a:extLst>
                <a:ext uri="{FF2B5EF4-FFF2-40B4-BE49-F238E27FC236}">
                  <a16:creationId xmlns:a16="http://schemas.microsoft.com/office/drawing/2014/main" id="{50477EDB-02F3-44E4-A6F5-690C618CF58A}"/>
                </a:ext>
              </a:extLst>
            </p:cNvPr>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7958138" y="3643313"/>
              <a:ext cx="136525"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图片 4289">
              <a:extLst>
                <a:ext uri="{FF2B5EF4-FFF2-40B4-BE49-F238E27FC236}">
                  <a16:creationId xmlns:a16="http://schemas.microsoft.com/office/drawing/2014/main" id="{59F18D1B-40C9-4446-A5EF-640A044D0E21}"/>
                </a:ext>
              </a:extLst>
            </p:cNvPr>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4065588" y="3302001"/>
              <a:ext cx="6826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图片 4290">
              <a:extLst>
                <a:ext uri="{FF2B5EF4-FFF2-40B4-BE49-F238E27FC236}">
                  <a16:creationId xmlns:a16="http://schemas.microsoft.com/office/drawing/2014/main" id="{56DBD5DB-4001-408A-8A93-5DDD2C3B3BDC}"/>
                </a:ext>
              </a:extLst>
            </p:cNvPr>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4202113" y="3028951"/>
              <a:ext cx="274638"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图片 4291">
              <a:extLst>
                <a:ext uri="{FF2B5EF4-FFF2-40B4-BE49-F238E27FC236}">
                  <a16:creationId xmlns:a16="http://schemas.microsoft.com/office/drawing/2014/main" id="{4DFE2E7E-831F-491F-805A-CDAACA3BF488}"/>
                </a:ext>
              </a:extLst>
            </p:cNvPr>
            <p:cNvPicPr>
              <a:picLocks noChangeAspect="1" noChangeArrowheads="1"/>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4543426" y="3575051"/>
              <a:ext cx="138113"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图片 4292">
              <a:extLst>
                <a:ext uri="{FF2B5EF4-FFF2-40B4-BE49-F238E27FC236}">
                  <a16:creationId xmlns:a16="http://schemas.microsoft.com/office/drawing/2014/main" id="{707B6E7B-4AB7-47CC-A7D8-52A79201B710}"/>
                </a:ext>
              </a:extLst>
            </p:cNvPr>
            <p:cNvPicPr>
              <a:picLocks noChangeAspect="1" noChangeArrowheads="1"/>
            </p:cNvPicPr>
            <p:nvPr/>
          </p:nvPicPr>
          <p:blipFill>
            <a:blip r:embed="rId61" cstate="print">
              <a:extLst>
                <a:ext uri="{28A0092B-C50C-407E-A947-70E740481C1C}">
                  <a14:useLocalDpi xmlns:a14="http://schemas.microsoft.com/office/drawing/2010/main" val="0"/>
                </a:ext>
              </a:extLst>
            </a:blip>
            <a:srcRect/>
            <a:stretch>
              <a:fillRect/>
            </a:stretch>
          </p:blipFill>
          <p:spPr bwMode="auto">
            <a:xfrm>
              <a:off x="7958138" y="3575051"/>
              <a:ext cx="68263"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图片 4293">
              <a:extLst>
                <a:ext uri="{FF2B5EF4-FFF2-40B4-BE49-F238E27FC236}">
                  <a16:creationId xmlns:a16="http://schemas.microsoft.com/office/drawing/2014/main" id="{41BF2EDB-6CBD-4513-9A02-8B3C2F1D1F50}"/>
                </a:ext>
              </a:extLst>
            </p:cNvPr>
            <p:cNvPicPr>
              <a:picLocks noChangeAspect="1" noChangeArrowheads="1"/>
            </p:cNvPicPr>
            <p:nvPr/>
          </p:nvPicPr>
          <p:blipFill>
            <a:blip r:embed="rId62" cstate="print">
              <a:extLst>
                <a:ext uri="{28A0092B-C50C-407E-A947-70E740481C1C}">
                  <a14:useLocalDpi xmlns:a14="http://schemas.microsoft.com/office/drawing/2010/main" val="0"/>
                </a:ext>
              </a:extLst>
            </a:blip>
            <a:srcRect/>
            <a:stretch>
              <a:fillRect/>
            </a:stretch>
          </p:blipFill>
          <p:spPr bwMode="auto">
            <a:xfrm>
              <a:off x="4611688" y="3506788"/>
              <a:ext cx="889000"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图片 4294">
              <a:extLst>
                <a:ext uri="{FF2B5EF4-FFF2-40B4-BE49-F238E27FC236}">
                  <a16:creationId xmlns:a16="http://schemas.microsoft.com/office/drawing/2014/main" id="{57E722D3-43D0-40F2-9545-A25B5F72F258}"/>
                </a:ext>
              </a:extLst>
            </p:cNvPr>
            <p:cNvPicPr>
              <a:picLocks noChangeAspect="1" noChangeArrowheads="1"/>
            </p:cNvPicPr>
            <p:nvPr/>
          </p:nvPicPr>
          <p:blipFill>
            <a:blip r:embed="rId63" cstate="print">
              <a:extLst>
                <a:ext uri="{28A0092B-C50C-407E-A947-70E740481C1C}">
                  <a14:useLocalDpi xmlns:a14="http://schemas.microsoft.com/office/drawing/2010/main" val="0"/>
                </a:ext>
              </a:extLst>
            </a:blip>
            <a:srcRect/>
            <a:stretch>
              <a:fillRect/>
            </a:stretch>
          </p:blipFill>
          <p:spPr bwMode="auto">
            <a:xfrm>
              <a:off x="4679951" y="3302001"/>
              <a:ext cx="820738"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图片 4295">
              <a:extLst>
                <a:ext uri="{FF2B5EF4-FFF2-40B4-BE49-F238E27FC236}">
                  <a16:creationId xmlns:a16="http://schemas.microsoft.com/office/drawing/2014/main" id="{759D3230-A2B1-46D6-8068-C6B887DC189F}"/>
                </a:ext>
              </a:extLst>
            </p:cNvPr>
            <p:cNvPicPr>
              <a:picLocks noChangeAspect="1" noChangeArrowheads="1"/>
            </p:cNvPicPr>
            <p:nvPr/>
          </p:nvPicPr>
          <p:blipFill>
            <a:blip r:embed="rId64" cstate="print">
              <a:extLst>
                <a:ext uri="{28A0092B-C50C-407E-A947-70E740481C1C}">
                  <a14:useLocalDpi xmlns:a14="http://schemas.microsoft.com/office/drawing/2010/main" val="0"/>
                </a:ext>
              </a:extLst>
            </a:blip>
            <a:srcRect/>
            <a:stretch>
              <a:fillRect/>
            </a:stretch>
          </p:blipFill>
          <p:spPr bwMode="auto">
            <a:xfrm>
              <a:off x="4475163" y="3028951"/>
              <a:ext cx="1381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图片 4296">
              <a:extLst>
                <a:ext uri="{FF2B5EF4-FFF2-40B4-BE49-F238E27FC236}">
                  <a16:creationId xmlns:a16="http://schemas.microsoft.com/office/drawing/2014/main" id="{789CD823-73AD-42E2-80DF-2372E0C12411}"/>
                </a:ext>
              </a:extLst>
            </p:cNvPr>
            <p:cNvPicPr>
              <a:picLocks noChangeAspect="1" noChangeArrowheads="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4748213" y="2894013"/>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图片 4297">
              <a:extLst>
                <a:ext uri="{FF2B5EF4-FFF2-40B4-BE49-F238E27FC236}">
                  <a16:creationId xmlns:a16="http://schemas.microsoft.com/office/drawing/2014/main" id="{82241B03-ADDB-4A14-BC31-19BA8815797F}"/>
                </a:ext>
              </a:extLst>
            </p:cNvPr>
            <p:cNvPicPr>
              <a:picLocks noChangeAspect="1" noChangeArrowheads="1"/>
            </p:cNvPicPr>
            <p:nvPr/>
          </p:nvPicPr>
          <p:blipFill>
            <a:blip r:embed="rId66" cstate="print">
              <a:extLst>
                <a:ext uri="{28A0092B-C50C-407E-A947-70E740481C1C}">
                  <a14:useLocalDpi xmlns:a14="http://schemas.microsoft.com/office/drawing/2010/main" val="0"/>
                </a:ext>
              </a:extLst>
            </a:blip>
            <a:srcRect/>
            <a:stretch>
              <a:fillRect/>
            </a:stretch>
          </p:blipFill>
          <p:spPr bwMode="auto">
            <a:xfrm>
              <a:off x="5157788" y="2962276"/>
              <a:ext cx="3429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图片 4298">
              <a:extLst>
                <a:ext uri="{FF2B5EF4-FFF2-40B4-BE49-F238E27FC236}">
                  <a16:creationId xmlns:a16="http://schemas.microsoft.com/office/drawing/2014/main" id="{5E49E3A3-4991-43F9-AD96-EEEEA4822B81}"/>
                </a:ext>
              </a:extLst>
            </p:cNvPr>
            <p:cNvPicPr>
              <a:picLocks noChangeAspect="1" noChangeArrowheads="1"/>
            </p:cNvPicPr>
            <p:nvPr/>
          </p:nvPicPr>
          <p:blipFill>
            <a:blip r:embed="rId67" cstate="print">
              <a:extLst>
                <a:ext uri="{28A0092B-C50C-407E-A947-70E740481C1C}">
                  <a14:useLocalDpi xmlns:a14="http://schemas.microsoft.com/office/drawing/2010/main" val="0"/>
                </a:ext>
              </a:extLst>
            </a:blip>
            <a:srcRect/>
            <a:stretch>
              <a:fillRect/>
            </a:stretch>
          </p:blipFill>
          <p:spPr bwMode="auto">
            <a:xfrm>
              <a:off x="6113463" y="2894013"/>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图片 4299">
              <a:extLst>
                <a:ext uri="{FF2B5EF4-FFF2-40B4-BE49-F238E27FC236}">
                  <a16:creationId xmlns:a16="http://schemas.microsoft.com/office/drawing/2014/main" id="{D319C78C-DBD7-4AA9-B54B-6FC70C05E634}"/>
                </a:ext>
              </a:extLst>
            </p:cNvPr>
            <p:cNvPicPr>
              <a:picLocks noChangeAspect="1" noChangeArrowheads="1"/>
            </p:cNvPicPr>
            <p:nvPr/>
          </p:nvPicPr>
          <p:blipFill>
            <a:blip r:embed="rId68" cstate="print">
              <a:extLst>
                <a:ext uri="{28A0092B-C50C-407E-A947-70E740481C1C}">
                  <a14:useLocalDpi xmlns:a14="http://schemas.microsoft.com/office/drawing/2010/main" val="0"/>
                </a:ext>
              </a:extLst>
            </a:blip>
            <a:srcRect/>
            <a:stretch>
              <a:fillRect/>
            </a:stretch>
          </p:blipFill>
          <p:spPr bwMode="auto">
            <a:xfrm>
              <a:off x="6523038" y="2894013"/>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图片 4300">
              <a:extLst>
                <a:ext uri="{FF2B5EF4-FFF2-40B4-BE49-F238E27FC236}">
                  <a16:creationId xmlns:a16="http://schemas.microsoft.com/office/drawing/2014/main" id="{FC6772E3-C270-4B00-89D4-0DC1BFAD18A5}"/>
                </a:ext>
              </a:extLst>
            </p:cNvPr>
            <p:cNvPicPr>
              <a:picLocks noChangeAspect="1" noChangeArrowheads="1"/>
            </p:cNvPicPr>
            <p:nvPr/>
          </p:nvPicPr>
          <p:blipFill>
            <a:blip r:embed="rId69" cstate="print">
              <a:extLst>
                <a:ext uri="{28A0092B-C50C-407E-A947-70E740481C1C}">
                  <a14:useLocalDpi xmlns:a14="http://schemas.microsoft.com/office/drawing/2010/main" val="0"/>
                </a:ext>
              </a:extLst>
            </a:blip>
            <a:srcRect/>
            <a:stretch>
              <a:fillRect/>
            </a:stretch>
          </p:blipFill>
          <p:spPr bwMode="auto">
            <a:xfrm>
              <a:off x="6932613" y="2894013"/>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图片 4301">
              <a:extLst>
                <a:ext uri="{FF2B5EF4-FFF2-40B4-BE49-F238E27FC236}">
                  <a16:creationId xmlns:a16="http://schemas.microsoft.com/office/drawing/2014/main" id="{8CD8FA5A-9673-46A2-B046-E023375AB3FE}"/>
                </a:ext>
              </a:extLst>
            </p:cNvPr>
            <p:cNvPicPr>
              <a:picLocks noChangeAspect="1" noChangeArrowheads="1"/>
            </p:cNvPicPr>
            <p:nvPr/>
          </p:nvPicPr>
          <p:blipFill>
            <a:blip r:embed="rId70" cstate="print">
              <a:extLst>
                <a:ext uri="{28A0092B-C50C-407E-A947-70E740481C1C}">
                  <a14:useLocalDpi xmlns:a14="http://schemas.microsoft.com/office/drawing/2010/main" val="0"/>
                </a:ext>
              </a:extLst>
            </a:blip>
            <a:srcRect/>
            <a:stretch>
              <a:fillRect/>
            </a:stretch>
          </p:blipFill>
          <p:spPr bwMode="auto">
            <a:xfrm>
              <a:off x="7343776" y="2894013"/>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图片 4302">
              <a:extLst>
                <a:ext uri="{FF2B5EF4-FFF2-40B4-BE49-F238E27FC236}">
                  <a16:creationId xmlns:a16="http://schemas.microsoft.com/office/drawing/2014/main" id="{DEA67E7D-CC3E-4635-8B0A-017BB03C82F7}"/>
                </a:ext>
              </a:extLst>
            </p:cNvPr>
            <p:cNvPicPr>
              <a:picLocks noChangeAspect="1" noChangeArrowheads="1"/>
            </p:cNvPicPr>
            <p:nvPr/>
          </p:nvPicPr>
          <p:blipFill>
            <a:blip r:embed="rId71" cstate="print">
              <a:extLst>
                <a:ext uri="{28A0092B-C50C-407E-A947-70E740481C1C}">
                  <a14:useLocalDpi xmlns:a14="http://schemas.microsoft.com/office/drawing/2010/main" val="0"/>
                </a:ext>
              </a:extLst>
            </a:blip>
            <a:srcRect/>
            <a:stretch>
              <a:fillRect/>
            </a:stretch>
          </p:blipFill>
          <p:spPr bwMode="auto">
            <a:xfrm>
              <a:off x="4611688" y="2894013"/>
              <a:ext cx="698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图片 4303">
              <a:extLst>
                <a:ext uri="{FF2B5EF4-FFF2-40B4-BE49-F238E27FC236}">
                  <a16:creationId xmlns:a16="http://schemas.microsoft.com/office/drawing/2014/main" id="{204CC646-8B61-4290-A840-970B423D9987}"/>
                </a:ext>
              </a:extLst>
            </p:cNvPr>
            <p:cNvPicPr>
              <a:picLocks noChangeAspect="1" noChangeArrowheads="1"/>
            </p:cNvPicPr>
            <p:nvPr/>
          </p:nvPicPr>
          <p:blipFill>
            <a:blip r:embed="rId72" cstate="print">
              <a:extLst>
                <a:ext uri="{28A0092B-C50C-407E-A947-70E740481C1C}">
                  <a14:useLocalDpi xmlns:a14="http://schemas.microsoft.com/office/drawing/2010/main" val="0"/>
                </a:ext>
              </a:extLst>
            </a:blip>
            <a:srcRect/>
            <a:stretch>
              <a:fillRect/>
            </a:stretch>
          </p:blipFill>
          <p:spPr bwMode="auto">
            <a:xfrm>
              <a:off x="5908676" y="2417763"/>
              <a:ext cx="206375"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图片 4304">
              <a:extLst>
                <a:ext uri="{FF2B5EF4-FFF2-40B4-BE49-F238E27FC236}">
                  <a16:creationId xmlns:a16="http://schemas.microsoft.com/office/drawing/2014/main" id="{A0FA8D1C-67D9-4A67-9196-EFB2BEAA3970}"/>
                </a:ext>
              </a:extLst>
            </p:cNvPr>
            <p:cNvPicPr>
              <a:picLocks noChangeAspect="1" noChangeArrowheads="1"/>
            </p:cNvPicPr>
            <p:nvPr/>
          </p:nvPicPr>
          <p:blipFill>
            <a:blip r:embed="rId73" cstate="print">
              <a:extLst>
                <a:ext uri="{28A0092B-C50C-407E-A947-70E740481C1C}">
                  <a14:useLocalDpi xmlns:a14="http://schemas.microsoft.com/office/drawing/2010/main" val="0"/>
                </a:ext>
              </a:extLst>
            </a:blip>
            <a:srcRect/>
            <a:stretch>
              <a:fillRect/>
            </a:stretch>
          </p:blipFill>
          <p:spPr bwMode="auto">
            <a:xfrm>
              <a:off x="4679951" y="2894013"/>
              <a:ext cx="698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图片 4305">
              <a:extLst>
                <a:ext uri="{FF2B5EF4-FFF2-40B4-BE49-F238E27FC236}">
                  <a16:creationId xmlns:a16="http://schemas.microsoft.com/office/drawing/2014/main" id="{C7633660-44DA-4AFA-ACB4-99CEF5C998B8}"/>
                </a:ext>
              </a:extLst>
            </p:cNvPr>
            <p:cNvPicPr>
              <a:picLocks noChangeAspect="1" noChangeArrowheads="1"/>
            </p:cNvPicPr>
            <p:nvPr/>
          </p:nvPicPr>
          <p:blipFill>
            <a:blip r:embed="rId74" cstate="print">
              <a:extLst>
                <a:ext uri="{28A0092B-C50C-407E-A947-70E740481C1C}">
                  <a14:useLocalDpi xmlns:a14="http://schemas.microsoft.com/office/drawing/2010/main" val="0"/>
                </a:ext>
              </a:extLst>
            </a:blip>
            <a:srcRect/>
            <a:stretch>
              <a:fillRect/>
            </a:stretch>
          </p:blipFill>
          <p:spPr bwMode="auto">
            <a:xfrm>
              <a:off x="5635626" y="3098801"/>
              <a:ext cx="274638"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图片 4306">
              <a:extLst>
                <a:ext uri="{FF2B5EF4-FFF2-40B4-BE49-F238E27FC236}">
                  <a16:creationId xmlns:a16="http://schemas.microsoft.com/office/drawing/2014/main" id="{AF6CD165-100E-450D-B076-0795EEECD61F}"/>
                </a:ext>
              </a:extLst>
            </p:cNvPr>
            <p:cNvPicPr>
              <a:picLocks noChangeAspect="1" noChangeArrowheads="1"/>
            </p:cNvPicPr>
            <p:nvPr/>
          </p:nvPicPr>
          <p:blipFill>
            <a:blip r:embed="rId75" cstate="print">
              <a:extLst>
                <a:ext uri="{28A0092B-C50C-407E-A947-70E740481C1C}">
                  <a14:useLocalDpi xmlns:a14="http://schemas.microsoft.com/office/drawing/2010/main" val="0"/>
                </a:ext>
              </a:extLst>
            </a:blip>
            <a:srcRect/>
            <a:stretch>
              <a:fillRect/>
            </a:stretch>
          </p:blipFill>
          <p:spPr bwMode="auto">
            <a:xfrm>
              <a:off x="7753351" y="2349501"/>
              <a:ext cx="206375"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图片 4307">
              <a:extLst>
                <a:ext uri="{FF2B5EF4-FFF2-40B4-BE49-F238E27FC236}">
                  <a16:creationId xmlns:a16="http://schemas.microsoft.com/office/drawing/2014/main" id="{266B4745-B929-4156-A077-82475A35ACA0}"/>
                </a:ext>
              </a:extLst>
            </p:cNvPr>
            <p:cNvPicPr>
              <a:picLocks noChangeAspect="1" noChangeArrowheads="1"/>
            </p:cNvPicPr>
            <p:nvPr/>
          </p:nvPicPr>
          <p:blipFill>
            <a:blip r:embed="rId76" cstate="print">
              <a:extLst>
                <a:ext uri="{28A0092B-C50C-407E-A947-70E740481C1C}">
                  <a14:useLocalDpi xmlns:a14="http://schemas.microsoft.com/office/drawing/2010/main" val="0"/>
                </a:ext>
              </a:extLst>
            </a:blip>
            <a:srcRect/>
            <a:stretch>
              <a:fillRect/>
            </a:stretch>
          </p:blipFill>
          <p:spPr bwMode="auto">
            <a:xfrm>
              <a:off x="5499101" y="2620963"/>
              <a:ext cx="6985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图片 4308">
              <a:extLst>
                <a:ext uri="{FF2B5EF4-FFF2-40B4-BE49-F238E27FC236}">
                  <a16:creationId xmlns:a16="http://schemas.microsoft.com/office/drawing/2014/main" id="{91744DB3-D099-4FB5-9988-37A5732CCC27}"/>
                </a:ext>
              </a:extLst>
            </p:cNvPr>
            <p:cNvPicPr>
              <a:picLocks noChangeAspect="1" noChangeArrowheads="1"/>
            </p:cNvPicPr>
            <p:nvPr/>
          </p:nvPicPr>
          <p:blipFill>
            <a:blip r:embed="rId77" cstate="print">
              <a:extLst>
                <a:ext uri="{28A0092B-C50C-407E-A947-70E740481C1C}">
                  <a14:useLocalDpi xmlns:a14="http://schemas.microsoft.com/office/drawing/2010/main" val="0"/>
                </a:ext>
              </a:extLst>
            </a:blip>
            <a:srcRect/>
            <a:stretch>
              <a:fillRect/>
            </a:stretch>
          </p:blipFill>
          <p:spPr bwMode="auto">
            <a:xfrm>
              <a:off x="5772151" y="3030538"/>
              <a:ext cx="138113"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图片 4309">
              <a:extLst>
                <a:ext uri="{FF2B5EF4-FFF2-40B4-BE49-F238E27FC236}">
                  <a16:creationId xmlns:a16="http://schemas.microsoft.com/office/drawing/2014/main" id="{A6AD7A01-72E7-4FC5-AC2D-F6438A3286A9}"/>
                </a:ext>
              </a:extLst>
            </p:cNvPr>
            <p:cNvPicPr>
              <a:picLocks noChangeAspect="1" noChangeArrowheads="1"/>
            </p:cNvPicPr>
            <p:nvPr/>
          </p:nvPicPr>
          <p:blipFill>
            <a:blip r:embed="rId78" cstate="print">
              <a:extLst>
                <a:ext uri="{28A0092B-C50C-407E-A947-70E740481C1C}">
                  <a14:useLocalDpi xmlns:a14="http://schemas.microsoft.com/office/drawing/2010/main" val="0"/>
                </a:ext>
              </a:extLst>
            </a:blip>
            <a:srcRect/>
            <a:stretch>
              <a:fillRect/>
            </a:stretch>
          </p:blipFill>
          <p:spPr bwMode="auto">
            <a:xfrm>
              <a:off x="4065588" y="2894013"/>
              <a:ext cx="68263"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图片 4310">
              <a:extLst>
                <a:ext uri="{FF2B5EF4-FFF2-40B4-BE49-F238E27FC236}">
                  <a16:creationId xmlns:a16="http://schemas.microsoft.com/office/drawing/2014/main" id="{B1DBD7A6-F682-451C-928A-1FDCE63208EC}"/>
                </a:ext>
              </a:extLst>
            </p:cNvPr>
            <p:cNvPicPr>
              <a:picLocks noChangeAspect="1" noChangeArrowheads="1"/>
            </p:cNvPicPr>
            <p:nvPr/>
          </p:nvPicPr>
          <p:blipFill>
            <a:blip r:embed="rId79" cstate="print">
              <a:extLst>
                <a:ext uri="{28A0092B-C50C-407E-A947-70E740481C1C}">
                  <a14:useLocalDpi xmlns:a14="http://schemas.microsoft.com/office/drawing/2010/main" val="0"/>
                </a:ext>
              </a:extLst>
            </a:blip>
            <a:srcRect/>
            <a:stretch>
              <a:fillRect/>
            </a:stretch>
          </p:blipFill>
          <p:spPr bwMode="auto">
            <a:xfrm>
              <a:off x="4202113" y="2825751"/>
              <a:ext cx="206375"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图片 4311">
              <a:extLst>
                <a:ext uri="{FF2B5EF4-FFF2-40B4-BE49-F238E27FC236}">
                  <a16:creationId xmlns:a16="http://schemas.microsoft.com/office/drawing/2014/main" id="{2D720888-869D-4E69-B6AC-0C64F4F253D5}"/>
                </a:ext>
              </a:extLst>
            </p:cNvPr>
            <p:cNvPicPr>
              <a:picLocks noChangeAspect="1" noChangeArrowheads="1"/>
            </p:cNvPicPr>
            <p:nvPr/>
          </p:nvPicPr>
          <p:blipFill>
            <a:blip r:embed="rId80" cstate="print">
              <a:extLst>
                <a:ext uri="{28A0092B-C50C-407E-A947-70E740481C1C}">
                  <a14:useLocalDpi xmlns:a14="http://schemas.microsoft.com/office/drawing/2010/main" val="0"/>
                </a:ext>
              </a:extLst>
            </a:blip>
            <a:srcRect/>
            <a:stretch>
              <a:fillRect/>
            </a:stretch>
          </p:blipFill>
          <p:spPr bwMode="auto">
            <a:xfrm>
              <a:off x="4543426" y="2962276"/>
              <a:ext cx="69850"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图片 4312">
              <a:extLst>
                <a:ext uri="{FF2B5EF4-FFF2-40B4-BE49-F238E27FC236}">
                  <a16:creationId xmlns:a16="http://schemas.microsoft.com/office/drawing/2014/main" id="{C193B220-48E5-469D-8853-3C15C2FE48BC}"/>
                </a:ext>
              </a:extLst>
            </p:cNvPr>
            <p:cNvPicPr>
              <a:picLocks noChangeAspect="1" noChangeArrowheads="1"/>
            </p:cNvPicPr>
            <p:nvPr/>
          </p:nvPicPr>
          <p:blipFill>
            <a:blip r:embed="rId81" cstate="print">
              <a:extLst>
                <a:ext uri="{28A0092B-C50C-407E-A947-70E740481C1C}">
                  <a14:useLocalDpi xmlns:a14="http://schemas.microsoft.com/office/drawing/2010/main" val="0"/>
                </a:ext>
              </a:extLst>
            </a:blip>
            <a:srcRect/>
            <a:stretch>
              <a:fillRect/>
            </a:stretch>
          </p:blipFill>
          <p:spPr bwMode="auto">
            <a:xfrm>
              <a:off x="5567363" y="2620963"/>
              <a:ext cx="698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图片 4313">
              <a:extLst>
                <a:ext uri="{FF2B5EF4-FFF2-40B4-BE49-F238E27FC236}">
                  <a16:creationId xmlns:a16="http://schemas.microsoft.com/office/drawing/2014/main" id="{E9047E10-A92A-4049-B652-B4893D812128}"/>
                </a:ext>
              </a:extLst>
            </p:cNvPr>
            <p:cNvPicPr>
              <a:picLocks noChangeAspect="1" noChangeArrowheads="1"/>
            </p:cNvPicPr>
            <p:nvPr/>
          </p:nvPicPr>
          <p:blipFill>
            <a:blip r:embed="rId82" cstate="print">
              <a:extLst>
                <a:ext uri="{28A0092B-C50C-407E-A947-70E740481C1C}">
                  <a14:useLocalDpi xmlns:a14="http://schemas.microsoft.com/office/drawing/2010/main" val="0"/>
                </a:ext>
              </a:extLst>
            </a:blip>
            <a:srcRect/>
            <a:stretch>
              <a:fillRect/>
            </a:stretch>
          </p:blipFill>
          <p:spPr bwMode="auto">
            <a:xfrm>
              <a:off x="5840413" y="2894013"/>
              <a:ext cx="698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图片 4314">
              <a:extLst>
                <a:ext uri="{FF2B5EF4-FFF2-40B4-BE49-F238E27FC236}">
                  <a16:creationId xmlns:a16="http://schemas.microsoft.com/office/drawing/2014/main" id="{0930AAC5-976D-44FB-A702-1A3611297956}"/>
                </a:ext>
              </a:extLst>
            </p:cNvPr>
            <p:cNvPicPr>
              <a:picLocks noChangeAspect="1" noChangeArrowheads="1"/>
            </p:cNvPicPr>
            <p:nvPr/>
          </p:nvPicPr>
          <p:blipFill>
            <a:blip r:embed="rId83" cstate="print">
              <a:extLst>
                <a:ext uri="{28A0092B-C50C-407E-A947-70E740481C1C}">
                  <a14:useLocalDpi xmlns:a14="http://schemas.microsoft.com/office/drawing/2010/main" val="0"/>
                </a:ext>
              </a:extLst>
            </a:blip>
            <a:srcRect/>
            <a:stretch>
              <a:fillRect/>
            </a:stretch>
          </p:blipFill>
          <p:spPr bwMode="auto">
            <a:xfrm>
              <a:off x="5157788" y="2825751"/>
              <a:ext cx="20637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图片 4315">
              <a:extLst>
                <a:ext uri="{FF2B5EF4-FFF2-40B4-BE49-F238E27FC236}">
                  <a16:creationId xmlns:a16="http://schemas.microsoft.com/office/drawing/2014/main" id="{ECE6F37A-D707-4232-BAC4-0A54B4270A3E}"/>
                </a:ext>
              </a:extLst>
            </p:cNvPr>
            <p:cNvPicPr>
              <a:picLocks noChangeAspect="1" noChangeArrowheads="1"/>
            </p:cNvPicPr>
            <p:nvPr/>
          </p:nvPicPr>
          <p:blipFill>
            <a:blip r:embed="rId84" cstate="print">
              <a:extLst>
                <a:ext uri="{28A0092B-C50C-407E-A947-70E740481C1C}">
                  <a14:useLocalDpi xmlns:a14="http://schemas.microsoft.com/office/drawing/2010/main" val="0"/>
                </a:ext>
              </a:extLst>
            </a:blip>
            <a:srcRect/>
            <a:stretch>
              <a:fillRect/>
            </a:stretch>
          </p:blipFill>
          <p:spPr bwMode="auto">
            <a:xfrm>
              <a:off x="5430838" y="2689226"/>
              <a:ext cx="698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图片 4316">
              <a:extLst>
                <a:ext uri="{FF2B5EF4-FFF2-40B4-BE49-F238E27FC236}">
                  <a16:creationId xmlns:a16="http://schemas.microsoft.com/office/drawing/2014/main" id="{5600522E-FFCB-4B8E-BA90-6C3BCD4B270A}"/>
                </a:ext>
              </a:extLst>
            </p:cNvPr>
            <p:cNvPicPr>
              <a:picLocks noChangeAspect="1" noChangeArrowheads="1"/>
            </p:cNvPicPr>
            <p:nvPr/>
          </p:nvPicPr>
          <p:blipFill>
            <a:blip r:embed="rId85" cstate="print">
              <a:extLst>
                <a:ext uri="{28A0092B-C50C-407E-A947-70E740481C1C}">
                  <a14:useLocalDpi xmlns:a14="http://schemas.microsoft.com/office/drawing/2010/main" val="0"/>
                </a:ext>
              </a:extLst>
            </a:blip>
            <a:srcRect/>
            <a:stretch>
              <a:fillRect/>
            </a:stretch>
          </p:blipFill>
          <p:spPr bwMode="auto">
            <a:xfrm>
              <a:off x="5703888" y="2894013"/>
              <a:ext cx="138113"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图片 4317">
              <a:extLst>
                <a:ext uri="{FF2B5EF4-FFF2-40B4-BE49-F238E27FC236}">
                  <a16:creationId xmlns:a16="http://schemas.microsoft.com/office/drawing/2014/main" id="{AE9ACD50-400D-4468-AABB-AC5F2639DDFE}"/>
                </a:ext>
              </a:extLst>
            </p:cNvPr>
            <p:cNvPicPr>
              <a:picLocks noChangeAspect="1" noChangeArrowheads="1"/>
            </p:cNvPicPr>
            <p:nvPr/>
          </p:nvPicPr>
          <p:blipFill>
            <a:blip r:embed="rId86" cstate="print">
              <a:extLst>
                <a:ext uri="{28A0092B-C50C-407E-A947-70E740481C1C}">
                  <a14:useLocalDpi xmlns:a14="http://schemas.microsoft.com/office/drawing/2010/main" val="0"/>
                </a:ext>
              </a:extLst>
            </a:blip>
            <a:srcRect/>
            <a:stretch>
              <a:fillRect/>
            </a:stretch>
          </p:blipFill>
          <p:spPr bwMode="auto">
            <a:xfrm>
              <a:off x="4748213" y="2825751"/>
              <a:ext cx="411163"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图片 4318">
              <a:extLst>
                <a:ext uri="{FF2B5EF4-FFF2-40B4-BE49-F238E27FC236}">
                  <a16:creationId xmlns:a16="http://schemas.microsoft.com/office/drawing/2014/main" id="{F289838F-803E-4FE2-8126-D26FD4095CF4}"/>
                </a:ext>
              </a:extLst>
            </p:cNvPr>
            <p:cNvPicPr>
              <a:picLocks noChangeAspect="1" noChangeArrowheads="1"/>
            </p:cNvPicPr>
            <p:nvPr/>
          </p:nvPicPr>
          <p:blipFill>
            <a:blip r:embed="rId87" cstate="print">
              <a:extLst>
                <a:ext uri="{28A0092B-C50C-407E-A947-70E740481C1C}">
                  <a14:useLocalDpi xmlns:a14="http://schemas.microsoft.com/office/drawing/2010/main" val="0"/>
                </a:ext>
              </a:extLst>
            </a:blip>
            <a:srcRect/>
            <a:stretch>
              <a:fillRect/>
            </a:stretch>
          </p:blipFill>
          <p:spPr bwMode="auto">
            <a:xfrm>
              <a:off x="5362576" y="2757488"/>
              <a:ext cx="6826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图片 4319">
              <a:extLst>
                <a:ext uri="{FF2B5EF4-FFF2-40B4-BE49-F238E27FC236}">
                  <a16:creationId xmlns:a16="http://schemas.microsoft.com/office/drawing/2014/main" id="{7029FA3D-D356-4780-A735-9B8C93024130}"/>
                </a:ext>
              </a:extLst>
            </p:cNvPr>
            <p:cNvPicPr>
              <a:picLocks noChangeAspect="1" noChangeArrowheads="1"/>
            </p:cNvPicPr>
            <p:nvPr/>
          </p:nvPicPr>
          <p:blipFill>
            <a:blip r:embed="rId88" cstate="print">
              <a:extLst>
                <a:ext uri="{28A0092B-C50C-407E-A947-70E740481C1C}">
                  <a14:useLocalDpi xmlns:a14="http://schemas.microsoft.com/office/drawing/2010/main" val="0"/>
                </a:ext>
              </a:extLst>
            </a:blip>
            <a:srcRect/>
            <a:stretch>
              <a:fillRect/>
            </a:stretch>
          </p:blipFill>
          <p:spPr bwMode="auto">
            <a:xfrm>
              <a:off x="5635626" y="2825751"/>
              <a:ext cx="138113"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图片 4320">
              <a:extLst>
                <a:ext uri="{FF2B5EF4-FFF2-40B4-BE49-F238E27FC236}">
                  <a16:creationId xmlns:a16="http://schemas.microsoft.com/office/drawing/2014/main" id="{17798955-5CB0-46D4-A328-5807D5869EB8}"/>
                </a:ext>
              </a:extLst>
            </p:cNvPr>
            <p:cNvPicPr>
              <a:picLocks noChangeAspect="1" noChangeArrowheads="1"/>
            </p:cNvPicPr>
            <p:nvPr/>
          </p:nvPicPr>
          <p:blipFill>
            <a:blip r:embed="rId89" cstate="print">
              <a:extLst>
                <a:ext uri="{28A0092B-C50C-407E-A947-70E740481C1C}">
                  <a14:useLocalDpi xmlns:a14="http://schemas.microsoft.com/office/drawing/2010/main" val="0"/>
                </a:ext>
              </a:extLst>
            </a:blip>
            <a:srcRect/>
            <a:stretch>
              <a:fillRect/>
            </a:stretch>
          </p:blipFill>
          <p:spPr bwMode="auto">
            <a:xfrm>
              <a:off x="6113463" y="2486026"/>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图片 4321">
              <a:extLst>
                <a:ext uri="{FF2B5EF4-FFF2-40B4-BE49-F238E27FC236}">
                  <a16:creationId xmlns:a16="http://schemas.microsoft.com/office/drawing/2014/main" id="{03F48DC7-1FC3-4137-8BFB-9486C0A80F45}"/>
                </a:ext>
              </a:extLst>
            </p:cNvPr>
            <p:cNvPicPr>
              <a:picLocks noChangeAspect="1" noChangeArrowheads="1"/>
            </p:cNvPicPr>
            <p:nvPr/>
          </p:nvPicPr>
          <p:blipFill>
            <a:blip r:embed="rId90" cstate="print">
              <a:extLst>
                <a:ext uri="{28A0092B-C50C-407E-A947-70E740481C1C}">
                  <a14:useLocalDpi xmlns:a14="http://schemas.microsoft.com/office/drawing/2010/main" val="0"/>
                </a:ext>
              </a:extLst>
            </a:blip>
            <a:srcRect/>
            <a:stretch>
              <a:fillRect/>
            </a:stretch>
          </p:blipFill>
          <p:spPr bwMode="auto">
            <a:xfrm>
              <a:off x="6523038" y="2486026"/>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图片 4322">
              <a:extLst>
                <a:ext uri="{FF2B5EF4-FFF2-40B4-BE49-F238E27FC236}">
                  <a16:creationId xmlns:a16="http://schemas.microsoft.com/office/drawing/2014/main" id="{2033433E-FA78-4CAD-A458-C9B6A4C1E0BE}"/>
                </a:ext>
              </a:extLst>
            </p:cNvPr>
            <p:cNvPicPr>
              <a:picLocks noChangeAspect="1" noChangeArrowheads="1"/>
            </p:cNvPicPr>
            <p:nvPr/>
          </p:nvPicPr>
          <p:blipFill>
            <a:blip r:embed="rId91" cstate="print">
              <a:extLst>
                <a:ext uri="{28A0092B-C50C-407E-A947-70E740481C1C}">
                  <a14:useLocalDpi xmlns:a14="http://schemas.microsoft.com/office/drawing/2010/main" val="0"/>
                </a:ext>
              </a:extLst>
            </a:blip>
            <a:srcRect/>
            <a:stretch>
              <a:fillRect/>
            </a:stretch>
          </p:blipFill>
          <p:spPr bwMode="auto">
            <a:xfrm>
              <a:off x="6932613" y="2486026"/>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图片 4323">
              <a:extLst>
                <a:ext uri="{FF2B5EF4-FFF2-40B4-BE49-F238E27FC236}">
                  <a16:creationId xmlns:a16="http://schemas.microsoft.com/office/drawing/2014/main" id="{BFBD91A3-AC0C-4D36-9F56-3D57BE7DFE45}"/>
                </a:ext>
              </a:extLst>
            </p:cNvPr>
            <p:cNvPicPr>
              <a:picLocks noChangeAspect="1" noChangeArrowheads="1"/>
            </p:cNvPicPr>
            <p:nvPr/>
          </p:nvPicPr>
          <p:blipFill>
            <a:blip r:embed="rId92" cstate="print">
              <a:extLst>
                <a:ext uri="{28A0092B-C50C-407E-A947-70E740481C1C}">
                  <a14:useLocalDpi xmlns:a14="http://schemas.microsoft.com/office/drawing/2010/main" val="0"/>
                </a:ext>
              </a:extLst>
            </a:blip>
            <a:srcRect/>
            <a:stretch>
              <a:fillRect/>
            </a:stretch>
          </p:blipFill>
          <p:spPr bwMode="auto">
            <a:xfrm>
              <a:off x="7343776" y="2486026"/>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图片 4324">
              <a:extLst>
                <a:ext uri="{FF2B5EF4-FFF2-40B4-BE49-F238E27FC236}">
                  <a16:creationId xmlns:a16="http://schemas.microsoft.com/office/drawing/2014/main" id="{B945D77C-459B-46A8-9B46-B91840CC1BA6}"/>
                </a:ext>
              </a:extLst>
            </p:cNvPr>
            <p:cNvPicPr>
              <a:picLocks noChangeAspect="1" noChangeArrowheads="1"/>
            </p:cNvPicPr>
            <p:nvPr/>
          </p:nvPicPr>
          <p:blipFill>
            <a:blip r:embed="rId93" cstate="print">
              <a:extLst>
                <a:ext uri="{28A0092B-C50C-407E-A947-70E740481C1C}">
                  <a14:useLocalDpi xmlns:a14="http://schemas.microsoft.com/office/drawing/2010/main" val="0"/>
                </a:ext>
              </a:extLst>
            </a:blip>
            <a:srcRect/>
            <a:stretch>
              <a:fillRect/>
            </a:stretch>
          </p:blipFill>
          <p:spPr bwMode="auto">
            <a:xfrm>
              <a:off x="4202113" y="2689226"/>
              <a:ext cx="1365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图片 4325">
              <a:extLst>
                <a:ext uri="{FF2B5EF4-FFF2-40B4-BE49-F238E27FC236}">
                  <a16:creationId xmlns:a16="http://schemas.microsoft.com/office/drawing/2014/main" id="{2ADAA326-463D-46E8-9921-8421C9892668}"/>
                </a:ext>
              </a:extLst>
            </p:cNvPr>
            <p:cNvPicPr>
              <a:picLocks noChangeAspect="1" noChangeArrowheads="1"/>
            </p:cNvPicPr>
            <p:nvPr/>
          </p:nvPicPr>
          <p:blipFill>
            <a:blip r:embed="rId94" cstate="print">
              <a:extLst>
                <a:ext uri="{28A0092B-C50C-407E-A947-70E740481C1C}">
                  <a14:useLocalDpi xmlns:a14="http://schemas.microsoft.com/office/drawing/2010/main" val="0"/>
                </a:ext>
              </a:extLst>
            </a:blip>
            <a:srcRect/>
            <a:stretch>
              <a:fillRect/>
            </a:stretch>
          </p:blipFill>
          <p:spPr bwMode="auto">
            <a:xfrm>
              <a:off x="4884738" y="2417763"/>
              <a:ext cx="274638"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图片 4326">
              <a:extLst>
                <a:ext uri="{FF2B5EF4-FFF2-40B4-BE49-F238E27FC236}">
                  <a16:creationId xmlns:a16="http://schemas.microsoft.com/office/drawing/2014/main" id="{1773B7A0-5ED6-40D8-B945-5836A5C18056}"/>
                </a:ext>
              </a:extLst>
            </p:cNvPr>
            <p:cNvPicPr>
              <a:picLocks noChangeAspect="1" noChangeArrowheads="1"/>
            </p:cNvPicPr>
            <p:nvPr/>
          </p:nvPicPr>
          <p:blipFill>
            <a:blip r:embed="rId95" cstate="print">
              <a:extLst>
                <a:ext uri="{28A0092B-C50C-407E-A947-70E740481C1C}">
                  <a14:useLocalDpi xmlns:a14="http://schemas.microsoft.com/office/drawing/2010/main" val="0"/>
                </a:ext>
              </a:extLst>
            </a:blip>
            <a:srcRect/>
            <a:stretch>
              <a:fillRect/>
            </a:stretch>
          </p:blipFill>
          <p:spPr bwMode="auto">
            <a:xfrm>
              <a:off x="5226051" y="2757488"/>
              <a:ext cx="138113"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图片 4327">
              <a:extLst>
                <a:ext uri="{FF2B5EF4-FFF2-40B4-BE49-F238E27FC236}">
                  <a16:creationId xmlns:a16="http://schemas.microsoft.com/office/drawing/2014/main" id="{AB210051-68C7-4C80-8E10-97A5872E1EF2}"/>
                </a:ext>
              </a:extLst>
            </p:cNvPr>
            <p:cNvPicPr>
              <a:picLocks noChangeAspect="1" noChangeArrowheads="1"/>
            </p:cNvPicPr>
            <p:nvPr/>
          </p:nvPicPr>
          <p:blipFill>
            <a:blip r:embed="rId96" cstate="print">
              <a:extLst>
                <a:ext uri="{28A0092B-C50C-407E-A947-70E740481C1C}">
                  <a14:useLocalDpi xmlns:a14="http://schemas.microsoft.com/office/drawing/2010/main" val="0"/>
                </a:ext>
              </a:extLst>
            </a:blip>
            <a:srcRect/>
            <a:stretch>
              <a:fillRect/>
            </a:stretch>
          </p:blipFill>
          <p:spPr bwMode="auto">
            <a:xfrm>
              <a:off x="4816476" y="2486026"/>
              <a:ext cx="698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图片 4328">
              <a:extLst>
                <a:ext uri="{FF2B5EF4-FFF2-40B4-BE49-F238E27FC236}">
                  <a16:creationId xmlns:a16="http://schemas.microsoft.com/office/drawing/2014/main" id="{62663511-339A-4076-A901-36A6B97200CA}"/>
                </a:ext>
              </a:extLst>
            </p:cNvPr>
            <p:cNvPicPr>
              <a:picLocks noChangeAspect="1" noChangeArrowheads="1"/>
            </p:cNvPicPr>
            <p:nvPr/>
          </p:nvPicPr>
          <p:blipFill>
            <a:blip r:embed="rId97" cstate="print">
              <a:extLst>
                <a:ext uri="{28A0092B-C50C-407E-A947-70E740481C1C}">
                  <a14:useLocalDpi xmlns:a14="http://schemas.microsoft.com/office/drawing/2010/main" val="0"/>
                </a:ext>
              </a:extLst>
            </a:blip>
            <a:srcRect/>
            <a:stretch>
              <a:fillRect/>
            </a:stretch>
          </p:blipFill>
          <p:spPr bwMode="auto">
            <a:xfrm>
              <a:off x="4202113" y="2552701"/>
              <a:ext cx="6826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图片 4329">
              <a:extLst>
                <a:ext uri="{FF2B5EF4-FFF2-40B4-BE49-F238E27FC236}">
                  <a16:creationId xmlns:a16="http://schemas.microsoft.com/office/drawing/2014/main" id="{39D29DF9-23C2-447E-B5CF-2DC4607B7FF3}"/>
                </a:ext>
              </a:extLst>
            </p:cNvPr>
            <p:cNvPicPr>
              <a:picLocks noChangeAspect="1" noChangeArrowheads="1"/>
            </p:cNvPicPr>
            <p:nvPr/>
          </p:nvPicPr>
          <p:blipFill>
            <a:blip r:embed="rId98" cstate="print">
              <a:extLst>
                <a:ext uri="{28A0092B-C50C-407E-A947-70E740481C1C}">
                  <a14:useLocalDpi xmlns:a14="http://schemas.microsoft.com/office/drawing/2010/main" val="0"/>
                </a:ext>
              </a:extLst>
            </a:blip>
            <a:srcRect/>
            <a:stretch>
              <a:fillRect/>
            </a:stretch>
          </p:blipFill>
          <p:spPr bwMode="auto">
            <a:xfrm>
              <a:off x="5157788" y="2486026"/>
              <a:ext cx="69850"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图片 4330">
              <a:extLst>
                <a:ext uri="{FF2B5EF4-FFF2-40B4-BE49-F238E27FC236}">
                  <a16:creationId xmlns:a16="http://schemas.microsoft.com/office/drawing/2014/main" id="{2D7245E8-DBF2-433B-937C-E7E7998C7938}"/>
                </a:ext>
              </a:extLst>
            </p:cNvPr>
            <p:cNvPicPr>
              <a:picLocks noChangeAspect="1" noChangeArrowheads="1"/>
            </p:cNvPicPr>
            <p:nvPr/>
          </p:nvPicPr>
          <p:blipFill>
            <a:blip r:embed="rId99" cstate="print">
              <a:extLst>
                <a:ext uri="{28A0092B-C50C-407E-A947-70E740481C1C}">
                  <a14:useLocalDpi xmlns:a14="http://schemas.microsoft.com/office/drawing/2010/main" val="0"/>
                </a:ext>
              </a:extLst>
            </a:blip>
            <a:srcRect/>
            <a:stretch>
              <a:fillRect/>
            </a:stretch>
          </p:blipFill>
          <p:spPr bwMode="auto">
            <a:xfrm>
              <a:off x="6113463" y="2144713"/>
              <a:ext cx="4794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图片 4331">
              <a:extLst>
                <a:ext uri="{FF2B5EF4-FFF2-40B4-BE49-F238E27FC236}">
                  <a16:creationId xmlns:a16="http://schemas.microsoft.com/office/drawing/2014/main" id="{0517F488-3F11-4A47-A42F-5FD63B6B45E7}"/>
                </a:ext>
              </a:extLst>
            </p:cNvPr>
            <p:cNvPicPr>
              <a:picLocks noChangeAspect="1" noChangeArrowheads="1"/>
            </p:cNvPicPr>
            <p:nvPr/>
          </p:nvPicPr>
          <p:blipFill>
            <a:blip r:embed="rId100" cstate="print">
              <a:extLst>
                <a:ext uri="{28A0092B-C50C-407E-A947-70E740481C1C}">
                  <a14:useLocalDpi xmlns:a14="http://schemas.microsoft.com/office/drawing/2010/main" val="0"/>
                </a:ext>
              </a:extLst>
            </a:blip>
            <a:srcRect/>
            <a:stretch>
              <a:fillRect/>
            </a:stretch>
          </p:blipFill>
          <p:spPr bwMode="auto">
            <a:xfrm>
              <a:off x="6591301" y="2076451"/>
              <a:ext cx="411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图片 4332">
              <a:extLst>
                <a:ext uri="{FF2B5EF4-FFF2-40B4-BE49-F238E27FC236}">
                  <a16:creationId xmlns:a16="http://schemas.microsoft.com/office/drawing/2014/main" id="{D70847B5-23A3-47E6-9181-A83F91871A06}"/>
                </a:ext>
              </a:extLst>
            </p:cNvPr>
            <p:cNvPicPr>
              <a:picLocks noChangeAspect="1" noChangeArrowheads="1"/>
            </p:cNvPicPr>
            <p:nvPr/>
          </p:nvPicPr>
          <p:blipFill>
            <a:blip r:embed="rId101" cstate="print">
              <a:extLst>
                <a:ext uri="{28A0092B-C50C-407E-A947-70E740481C1C}">
                  <a14:useLocalDpi xmlns:a14="http://schemas.microsoft.com/office/drawing/2010/main" val="0"/>
                </a:ext>
              </a:extLst>
            </a:blip>
            <a:srcRect/>
            <a:stretch>
              <a:fillRect/>
            </a:stretch>
          </p:blipFill>
          <p:spPr bwMode="auto">
            <a:xfrm>
              <a:off x="7000876" y="2144713"/>
              <a:ext cx="4794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图片 4333">
              <a:extLst>
                <a:ext uri="{FF2B5EF4-FFF2-40B4-BE49-F238E27FC236}">
                  <a16:creationId xmlns:a16="http://schemas.microsoft.com/office/drawing/2014/main" id="{0E4C5122-2BBB-4F6F-9CD2-CC1132A111D7}"/>
                </a:ext>
              </a:extLst>
            </p:cNvPr>
            <p:cNvPicPr>
              <a:picLocks noChangeAspect="1" noChangeArrowheads="1"/>
            </p:cNvPicPr>
            <p:nvPr/>
          </p:nvPicPr>
          <p:blipFill>
            <a:blip r:embed="rId102" cstate="print">
              <a:extLst>
                <a:ext uri="{28A0092B-C50C-407E-A947-70E740481C1C}">
                  <a14:useLocalDpi xmlns:a14="http://schemas.microsoft.com/office/drawing/2010/main" val="0"/>
                </a:ext>
              </a:extLst>
            </a:blip>
            <a:srcRect/>
            <a:stretch>
              <a:fillRect/>
            </a:stretch>
          </p:blipFill>
          <p:spPr bwMode="auto">
            <a:xfrm>
              <a:off x="7480301" y="2144713"/>
              <a:ext cx="274638"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图片 4334">
              <a:extLst>
                <a:ext uri="{FF2B5EF4-FFF2-40B4-BE49-F238E27FC236}">
                  <a16:creationId xmlns:a16="http://schemas.microsoft.com/office/drawing/2014/main" id="{0B7AD29D-F653-4B0F-BC9F-00ACA1A8EC39}"/>
                </a:ext>
              </a:extLst>
            </p:cNvPr>
            <p:cNvPicPr>
              <a:picLocks noChangeAspect="1" noChangeArrowheads="1"/>
            </p:cNvPicPr>
            <p:nvPr/>
          </p:nvPicPr>
          <p:blipFill>
            <a:blip r:embed="rId103" cstate="print">
              <a:extLst>
                <a:ext uri="{28A0092B-C50C-407E-A947-70E740481C1C}">
                  <a14:useLocalDpi xmlns:a14="http://schemas.microsoft.com/office/drawing/2010/main" val="0"/>
                </a:ext>
              </a:extLst>
            </a:blip>
            <a:srcRect/>
            <a:stretch>
              <a:fillRect/>
            </a:stretch>
          </p:blipFill>
          <p:spPr bwMode="auto">
            <a:xfrm>
              <a:off x="5908676" y="2212976"/>
              <a:ext cx="206375"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图片 4335">
              <a:extLst>
                <a:ext uri="{FF2B5EF4-FFF2-40B4-BE49-F238E27FC236}">
                  <a16:creationId xmlns:a16="http://schemas.microsoft.com/office/drawing/2014/main" id="{70F374BC-89E8-4725-A999-2AE7792BAFE8}"/>
                </a:ext>
              </a:extLst>
            </p:cNvPr>
            <p:cNvPicPr>
              <a:picLocks noChangeAspect="1" noChangeArrowheads="1"/>
            </p:cNvPicPr>
            <p:nvPr/>
          </p:nvPicPr>
          <p:blipFill>
            <a:blip r:embed="rId104" cstate="print">
              <a:extLst>
                <a:ext uri="{28A0092B-C50C-407E-A947-70E740481C1C}">
                  <a14:useLocalDpi xmlns:a14="http://schemas.microsoft.com/office/drawing/2010/main" val="0"/>
                </a:ext>
              </a:extLst>
            </a:blip>
            <a:srcRect/>
            <a:stretch>
              <a:fillRect/>
            </a:stretch>
          </p:blipFill>
          <p:spPr bwMode="auto">
            <a:xfrm>
              <a:off x="7753351" y="2212976"/>
              <a:ext cx="1365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图片 4336">
              <a:extLst>
                <a:ext uri="{FF2B5EF4-FFF2-40B4-BE49-F238E27FC236}">
                  <a16:creationId xmlns:a16="http://schemas.microsoft.com/office/drawing/2014/main" id="{49365503-8BB6-425A-8126-3473E2A33DC7}"/>
                </a:ext>
              </a:extLst>
            </p:cNvPr>
            <p:cNvPicPr>
              <a:picLocks noChangeAspect="1" noChangeArrowheads="1"/>
            </p:cNvPicPr>
            <p:nvPr/>
          </p:nvPicPr>
          <p:blipFill>
            <a:blip r:embed="rId105" cstate="print">
              <a:extLst>
                <a:ext uri="{28A0092B-C50C-407E-A947-70E740481C1C}">
                  <a14:useLocalDpi xmlns:a14="http://schemas.microsoft.com/office/drawing/2010/main" val="0"/>
                </a:ext>
              </a:extLst>
            </a:blip>
            <a:srcRect/>
            <a:stretch>
              <a:fillRect/>
            </a:stretch>
          </p:blipFill>
          <p:spPr bwMode="auto">
            <a:xfrm>
              <a:off x="7889876" y="2281238"/>
              <a:ext cx="68263"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图片 4337">
              <a:extLst>
                <a:ext uri="{FF2B5EF4-FFF2-40B4-BE49-F238E27FC236}">
                  <a16:creationId xmlns:a16="http://schemas.microsoft.com/office/drawing/2014/main" id="{D0439E6B-8E7C-4461-93E8-6CB22981747B}"/>
                </a:ext>
              </a:extLst>
            </p:cNvPr>
            <p:cNvPicPr>
              <a:picLocks noChangeAspect="1" noChangeArrowheads="1"/>
            </p:cNvPicPr>
            <p:nvPr/>
          </p:nvPicPr>
          <p:blipFill>
            <a:blip r:embed="rId106" cstate="print">
              <a:extLst>
                <a:ext uri="{28A0092B-C50C-407E-A947-70E740481C1C}">
                  <a14:useLocalDpi xmlns:a14="http://schemas.microsoft.com/office/drawing/2010/main" val="0"/>
                </a:ext>
              </a:extLst>
            </a:blip>
            <a:srcRect/>
            <a:stretch>
              <a:fillRect/>
            </a:stretch>
          </p:blipFill>
          <p:spPr bwMode="auto">
            <a:xfrm>
              <a:off x="5976938" y="2144713"/>
              <a:ext cx="138113"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图片 4338">
              <a:extLst>
                <a:ext uri="{FF2B5EF4-FFF2-40B4-BE49-F238E27FC236}">
                  <a16:creationId xmlns:a16="http://schemas.microsoft.com/office/drawing/2014/main" id="{0068DBB4-458B-4390-A320-8409D9F8A943}"/>
                </a:ext>
              </a:extLst>
            </p:cNvPr>
            <p:cNvPicPr>
              <a:picLocks noChangeAspect="1" noChangeArrowheads="1"/>
            </p:cNvPicPr>
            <p:nvPr/>
          </p:nvPicPr>
          <p:blipFill>
            <a:blip r:embed="rId107" cstate="print">
              <a:extLst>
                <a:ext uri="{28A0092B-C50C-407E-A947-70E740481C1C}">
                  <a14:useLocalDpi xmlns:a14="http://schemas.microsoft.com/office/drawing/2010/main" val="0"/>
                </a:ext>
              </a:extLst>
            </a:blip>
            <a:srcRect/>
            <a:stretch>
              <a:fillRect/>
            </a:stretch>
          </p:blipFill>
          <p:spPr bwMode="auto">
            <a:xfrm>
              <a:off x="7753351" y="2144713"/>
              <a:ext cx="68263"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图片 4339">
              <a:extLst>
                <a:ext uri="{FF2B5EF4-FFF2-40B4-BE49-F238E27FC236}">
                  <a16:creationId xmlns:a16="http://schemas.microsoft.com/office/drawing/2014/main" id="{0C2D7606-0FAD-46AF-B819-259E680218B0}"/>
                </a:ext>
              </a:extLst>
            </p:cNvPr>
            <p:cNvPicPr>
              <a:picLocks noChangeAspect="1" noChangeArrowheads="1"/>
            </p:cNvPicPr>
            <p:nvPr/>
          </p:nvPicPr>
          <p:blipFill>
            <a:blip r:embed="rId108" cstate="print">
              <a:extLst>
                <a:ext uri="{28A0092B-C50C-407E-A947-70E740481C1C}">
                  <a14:useLocalDpi xmlns:a14="http://schemas.microsoft.com/office/drawing/2010/main" val="0"/>
                </a:ext>
              </a:extLst>
            </a:blip>
            <a:srcRect/>
            <a:stretch>
              <a:fillRect/>
            </a:stretch>
          </p:blipFill>
          <p:spPr bwMode="auto">
            <a:xfrm>
              <a:off x="6523038" y="2076451"/>
              <a:ext cx="69850"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图片 4340">
              <a:extLst>
                <a:ext uri="{FF2B5EF4-FFF2-40B4-BE49-F238E27FC236}">
                  <a16:creationId xmlns:a16="http://schemas.microsoft.com/office/drawing/2014/main" id="{D77D5D31-EBFE-4ACF-802D-647DFD187B7D}"/>
                </a:ext>
              </a:extLst>
            </p:cNvPr>
            <p:cNvPicPr>
              <a:picLocks noChangeAspect="1" noChangeArrowheads="1"/>
            </p:cNvPicPr>
            <p:nvPr/>
          </p:nvPicPr>
          <p:blipFill>
            <a:blip r:embed="rId109" cstate="print">
              <a:extLst>
                <a:ext uri="{28A0092B-C50C-407E-A947-70E740481C1C}">
                  <a14:useLocalDpi xmlns:a14="http://schemas.microsoft.com/office/drawing/2010/main" val="0"/>
                </a:ext>
              </a:extLst>
            </a:blip>
            <a:srcRect/>
            <a:stretch>
              <a:fillRect/>
            </a:stretch>
          </p:blipFill>
          <p:spPr bwMode="auto">
            <a:xfrm>
              <a:off x="7000876" y="2008188"/>
              <a:ext cx="13811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图片 4341">
              <a:extLst>
                <a:ext uri="{FF2B5EF4-FFF2-40B4-BE49-F238E27FC236}">
                  <a16:creationId xmlns:a16="http://schemas.microsoft.com/office/drawing/2014/main" id="{A9AA53E7-98F1-4BCB-B6B7-6FD0911A4195}"/>
                </a:ext>
              </a:extLst>
            </p:cNvPr>
            <p:cNvPicPr>
              <a:picLocks noChangeAspect="1" noChangeArrowheads="1"/>
            </p:cNvPicPr>
            <p:nvPr/>
          </p:nvPicPr>
          <p:blipFill>
            <a:blip r:embed="rId110" cstate="print">
              <a:extLst>
                <a:ext uri="{28A0092B-C50C-407E-A947-70E740481C1C}">
                  <a14:useLocalDpi xmlns:a14="http://schemas.microsoft.com/office/drawing/2010/main" val="0"/>
                </a:ext>
              </a:extLst>
            </a:blip>
            <a:srcRect/>
            <a:stretch>
              <a:fillRect/>
            </a:stretch>
          </p:blipFill>
          <p:spPr bwMode="auto">
            <a:xfrm>
              <a:off x="7137401" y="2076451"/>
              <a:ext cx="138113"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图片 4342">
              <a:extLst>
                <a:ext uri="{FF2B5EF4-FFF2-40B4-BE49-F238E27FC236}">
                  <a16:creationId xmlns:a16="http://schemas.microsoft.com/office/drawing/2014/main" id="{A13C8113-63EB-4C58-AACC-26D72523B3F2}"/>
                </a:ext>
              </a:extLst>
            </p:cNvPr>
            <p:cNvPicPr>
              <a:picLocks noChangeAspect="1" noChangeArrowheads="1"/>
            </p:cNvPicPr>
            <p:nvPr/>
          </p:nvPicPr>
          <p:blipFill>
            <a:blip r:embed="rId111" cstate="print">
              <a:extLst>
                <a:ext uri="{28A0092B-C50C-407E-A947-70E740481C1C}">
                  <a14:useLocalDpi xmlns:a14="http://schemas.microsoft.com/office/drawing/2010/main" val="0"/>
                </a:ext>
              </a:extLst>
            </a:blip>
            <a:srcRect/>
            <a:stretch>
              <a:fillRect/>
            </a:stretch>
          </p:blipFill>
          <p:spPr bwMode="auto">
            <a:xfrm>
              <a:off x="6727826" y="1939926"/>
              <a:ext cx="274638"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图片 4343">
              <a:extLst>
                <a:ext uri="{FF2B5EF4-FFF2-40B4-BE49-F238E27FC236}">
                  <a16:creationId xmlns:a16="http://schemas.microsoft.com/office/drawing/2014/main" id="{BF0DFBBC-5416-4643-9E28-258364261347}"/>
                </a:ext>
              </a:extLst>
            </p:cNvPr>
            <p:cNvPicPr>
              <a:picLocks noChangeAspect="1" noChangeArrowheads="1"/>
            </p:cNvPicPr>
            <p:nvPr/>
          </p:nvPicPr>
          <p:blipFill>
            <a:blip r:embed="rId112" cstate="print">
              <a:extLst>
                <a:ext uri="{28A0092B-C50C-407E-A947-70E740481C1C}">
                  <a14:useLocalDpi xmlns:a14="http://schemas.microsoft.com/office/drawing/2010/main" val="0"/>
                </a:ext>
              </a:extLst>
            </a:blip>
            <a:srcRect/>
            <a:stretch>
              <a:fillRect/>
            </a:stretch>
          </p:blipFill>
          <p:spPr bwMode="auto">
            <a:xfrm>
              <a:off x="7000876" y="1941513"/>
              <a:ext cx="69850"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17" name="直線接點 116"/>
          <p:cNvCxnSpPr>
            <a:cxnSpLocks/>
          </p:cNvCxnSpPr>
          <p:nvPr/>
        </p:nvCxnSpPr>
        <p:spPr>
          <a:xfrm>
            <a:off x="1562250" y="5379732"/>
            <a:ext cx="7484613" cy="0"/>
          </a:xfrm>
          <a:prstGeom prst="line">
            <a:avLst/>
          </a:prstGeom>
          <a:ln w="57150"/>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6185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wipe(down)">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52500"/>
          </a:xfrm>
          <a:prstGeom prst="rect">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5400" dirty="0">
              <a:solidFill>
                <a:schemeClr val="tx1"/>
              </a:solidFill>
              <a:latin typeface="Adobe 繁黑體 Std B" panose="020B0700000000000000" pitchFamily="34" charset="-120"/>
              <a:ea typeface="Adobe 繁黑體 Std B" panose="020B0700000000000000" pitchFamily="34" charset="-120"/>
            </a:endParaRPr>
          </a:p>
        </p:txBody>
      </p:sp>
      <p:graphicFrame>
        <p:nvGraphicFramePr>
          <p:cNvPr id="10" name="資料庫圖表 9"/>
          <p:cNvGraphicFramePr/>
          <p:nvPr>
            <p:extLst>
              <p:ext uri="{D42A27DB-BD31-4B8C-83A1-F6EECF244321}">
                <p14:modId xmlns:p14="http://schemas.microsoft.com/office/powerpoint/2010/main" val="1313996463"/>
              </p:ext>
            </p:extLst>
          </p:nvPr>
        </p:nvGraphicFramePr>
        <p:xfrm>
          <a:off x="0" y="0"/>
          <a:ext cx="7713200" cy="1109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內容版面配置區 2"/>
          <p:cNvSpPr>
            <a:spLocks noGrp="1"/>
          </p:cNvSpPr>
          <p:nvPr>
            <p:ph idx="1"/>
          </p:nvPr>
        </p:nvSpPr>
        <p:spPr/>
        <p:txBody>
          <a:bodyPr/>
          <a:lstStyle/>
          <a:p>
            <a:endParaRPr lang="zh-TW" altLang="en-US"/>
          </a:p>
        </p:txBody>
      </p:sp>
      <p:pic>
        <p:nvPicPr>
          <p:cNvPr id="5" name="圖片 4"/>
          <p:cNvPicPr>
            <a:picLocks noChangeAspect="1"/>
          </p:cNvPicPr>
          <p:nvPr/>
        </p:nvPicPr>
        <p:blipFill rotWithShape="1">
          <a:blip r:embed="rId8"/>
          <a:srcRect l="25555" t="35184" r="20139" b="14692"/>
          <a:stretch/>
        </p:blipFill>
        <p:spPr>
          <a:xfrm>
            <a:off x="1422400" y="980331"/>
            <a:ext cx="10609038" cy="5508017"/>
          </a:xfrm>
          <a:prstGeom prst="rect">
            <a:avLst/>
          </a:prstGeom>
        </p:spPr>
      </p:pic>
      <p:sp>
        <p:nvSpPr>
          <p:cNvPr id="4" name="投影片編號版面配置區 3"/>
          <p:cNvSpPr>
            <a:spLocks noGrp="1"/>
          </p:cNvSpPr>
          <p:nvPr>
            <p:ph type="sldNum" sz="quarter" idx="12"/>
          </p:nvPr>
        </p:nvSpPr>
        <p:spPr/>
        <p:txBody>
          <a:bodyPr/>
          <a:lstStyle/>
          <a:p>
            <a:fld id="{028E8665-1C86-44B4-84C1-0D3227D0A681}" type="slidenum">
              <a:rPr lang="zh-TW" altLang="en-US" smtClean="0"/>
              <a:t>10</a:t>
            </a:fld>
            <a:endParaRPr lang="zh-TW" altLang="en-US"/>
          </a:p>
        </p:txBody>
      </p:sp>
      <p:sp>
        <p:nvSpPr>
          <p:cNvPr id="6" name="圓角矩形 5"/>
          <p:cNvSpPr/>
          <p:nvPr/>
        </p:nvSpPr>
        <p:spPr>
          <a:xfrm>
            <a:off x="4649821" y="3435115"/>
            <a:ext cx="2149813" cy="690664"/>
          </a:xfrm>
          <a:prstGeom prst="round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形圖說文字 7"/>
          <p:cNvSpPr/>
          <p:nvPr/>
        </p:nvSpPr>
        <p:spPr>
          <a:xfrm>
            <a:off x="5914417" y="4260716"/>
            <a:ext cx="3414409" cy="1800360"/>
          </a:xfrm>
          <a:prstGeom prst="wedgeEllipseCallout">
            <a:avLst>
              <a:gd name="adj1" fmla="val -40463"/>
              <a:gd name="adj2" fmla="val -78149"/>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Adobe 繁黑體 Std B" panose="020B0700000000000000" pitchFamily="34" charset="-120"/>
                <a:ea typeface="Adobe 繁黑體 Std B" panose="020B0700000000000000" pitchFamily="34" charset="-120"/>
              </a:rPr>
              <a:t>待管理者核對完成後，將會立即存入點數。</a:t>
            </a:r>
          </a:p>
        </p:txBody>
      </p:sp>
    </p:spTree>
    <p:extLst>
      <p:ext uri="{BB962C8B-B14F-4D97-AF65-F5344CB8AC3E}">
        <p14:creationId xmlns:p14="http://schemas.microsoft.com/office/powerpoint/2010/main" val="1304371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fld id="{028E8665-1C86-44B4-84C1-0D3227D0A681}" type="slidenum">
              <a:rPr lang="zh-TW" altLang="en-US" smtClean="0"/>
              <a:t>11</a:t>
            </a:fld>
            <a:endParaRPr lang="zh-TW" altLang="en-US"/>
          </a:p>
        </p:txBody>
      </p:sp>
      <p:sp>
        <p:nvSpPr>
          <p:cNvPr id="6" name="矩形 5"/>
          <p:cNvSpPr/>
          <p:nvPr/>
        </p:nvSpPr>
        <p:spPr>
          <a:xfrm>
            <a:off x="0" y="0"/>
            <a:ext cx="12192000" cy="952500"/>
          </a:xfrm>
          <a:prstGeom prst="rect">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5400" dirty="0">
              <a:solidFill>
                <a:schemeClr val="tx1"/>
              </a:solidFill>
              <a:latin typeface="Adobe 繁黑體 Std B" panose="020B0700000000000000" pitchFamily="34" charset="-120"/>
              <a:ea typeface="Adobe 繁黑體 Std B" panose="020B0700000000000000" pitchFamily="34" charset="-120"/>
            </a:endParaRPr>
          </a:p>
        </p:txBody>
      </p:sp>
      <p:graphicFrame>
        <p:nvGraphicFramePr>
          <p:cNvPr id="9" name="資料庫圖表 8"/>
          <p:cNvGraphicFramePr/>
          <p:nvPr>
            <p:extLst>
              <p:ext uri="{D42A27DB-BD31-4B8C-83A1-F6EECF244321}">
                <p14:modId xmlns:p14="http://schemas.microsoft.com/office/powerpoint/2010/main" val="849416366"/>
              </p:ext>
            </p:extLst>
          </p:nvPr>
        </p:nvGraphicFramePr>
        <p:xfrm>
          <a:off x="0" y="0"/>
          <a:ext cx="7713200" cy="10279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圖片 4"/>
          <p:cNvPicPr>
            <a:picLocks noChangeAspect="1"/>
          </p:cNvPicPr>
          <p:nvPr/>
        </p:nvPicPr>
        <p:blipFill rotWithShape="1">
          <a:blip r:embed="rId7"/>
          <a:srcRect l="23547" t="24053" r="18120" b="14805"/>
          <a:stretch/>
        </p:blipFill>
        <p:spPr>
          <a:xfrm>
            <a:off x="1401023" y="1027905"/>
            <a:ext cx="9656937" cy="5693569"/>
          </a:xfrm>
          <a:prstGeom prst="rect">
            <a:avLst/>
          </a:prstGeom>
          <a:ln w="57150">
            <a:solidFill>
              <a:srgbClr val="C00000"/>
            </a:solidFill>
          </a:ln>
        </p:spPr>
      </p:pic>
    </p:spTree>
    <p:extLst>
      <p:ext uri="{BB962C8B-B14F-4D97-AF65-F5344CB8AC3E}">
        <p14:creationId xmlns:p14="http://schemas.microsoft.com/office/powerpoint/2010/main" val="3786636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0"/>
            <a:ext cx="12192000" cy="952500"/>
          </a:xfrm>
          <a:prstGeom prst="rect">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5400" dirty="0">
              <a:solidFill>
                <a:schemeClr val="tx1"/>
              </a:solidFill>
              <a:latin typeface="Adobe 繁黑體 Std B" panose="020B0700000000000000" pitchFamily="34" charset="-120"/>
              <a:ea typeface="Adobe 繁黑體 Std B" panose="020B0700000000000000" pitchFamily="34" charset="-120"/>
            </a:endParaRPr>
          </a:p>
        </p:txBody>
      </p:sp>
      <p:graphicFrame>
        <p:nvGraphicFramePr>
          <p:cNvPr id="5" name="資料庫圖表 4"/>
          <p:cNvGraphicFramePr/>
          <p:nvPr>
            <p:extLst>
              <p:ext uri="{D42A27DB-BD31-4B8C-83A1-F6EECF244321}">
                <p14:modId xmlns:p14="http://schemas.microsoft.com/office/powerpoint/2010/main" val="3056225196"/>
              </p:ext>
            </p:extLst>
          </p:nvPr>
        </p:nvGraphicFramePr>
        <p:xfrm>
          <a:off x="0" y="0"/>
          <a:ext cx="7713200" cy="8522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028E8665-1C86-44B4-84C1-0D3227D0A681}" type="slidenum">
              <a:rPr lang="zh-TW" altLang="en-US" smtClean="0"/>
              <a:t>12</a:t>
            </a:fld>
            <a:endParaRPr lang="zh-TW" altLang="en-US"/>
          </a:p>
        </p:txBody>
      </p:sp>
      <p:pic>
        <p:nvPicPr>
          <p:cNvPr id="6" name="圖片 5"/>
          <p:cNvPicPr>
            <a:picLocks noChangeAspect="1"/>
          </p:cNvPicPr>
          <p:nvPr/>
        </p:nvPicPr>
        <p:blipFill rotWithShape="1">
          <a:blip r:embed="rId8"/>
          <a:srcRect l="699" t="9754" r="25615" b="9565"/>
          <a:stretch/>
        </p:blipFill>
        <p:spPr>
          <a:xfrm>
            <a:off x="1253588" y="955963"/>
            <a:ext cx="9587346" cy="5902037"/>
          </a:xfrm>
          <a:prstGeom prst="rect">
            <a:avLst/>
          </a:prstGeom>
          <a:ln w="38100">
            <a:solidFill>
              <a:schemeClr val="tx1"/>
            </a:solidFill>
          </a:ln>
        </p:spPr>
      </p:pic>
      <p:grpSp>
        <p:nvGrpSpPr>
          <p:cNvPr id="11" name="群組 10"/>
          <p:cNvGrpSpPr/>
          <p:nvPr/>
        </p:nvGrpSpPr>
        <p:grpSpPr>
          <a:xfrm>
            <a:off x="1253588" y="852271"/>
            <a:ext cx="3855276" cy="568629"/>
            <a:chOff x="1253588" y="852271"/>
            <a:chExt cx="3855276" cy="568629"/>
          </a:xfrm>
        </p:grpSpPr>
        <p:sp>
          <p:nvSpPr>
            <p:cNvPr id="8" name="圓角矩形 7"/>
            <p:cNvSpPr/>
            <p:nvPr/>
          </p:nvSpPr>
          <p:spPr>
            <a:xfrm>
              <a:off x="1253588" y="1029226"/>
              <a:ext cx="3717473" cy="296419"/>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4488379" y="852271"/>
              <a:ext cx="620485" cy="568629"/>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tx1"/>
                  </a:solidFill>
                </a:rPr>
                <a:t>1</a:t>
              </a:r>
              <a:endParaRPr lang="zh-TW" altLang="en-US" sz="2400" b="1" dirty="0">
                <a:solidFill>
                  <a:schemeClr val="tx1"/>
                </a:solidFill>
              </a:endParaRPr>
            </a:p>
          </p:txBody>
        </p:sp>
      </p:grpSp>
      <p:sp>
        <p:nvSpPr>
          <p:cNvPr id="10" name="橢圓 9"/>
          <p:cNvSpPr/>
          <p:nvPr/>
        </p:nvSpPr>
        <p:spPr>
          <a:xfrm>
            <a:off x="3833588" y="5781677"/>
            <a:ext cx="620485" cy="491924"/>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tx1"/>
                </a:solidFill>
              </a:rPr>
              <a:t>2</a:t>
            </a:r>
            <a:endParaRPr lang="zh-TW" altLang="en-US" sz="2400" b="1" dirty="0">
              <a:solidFill>
                <a:schemeClr val="tx1"/>
              </a:solidFill>
            </a:endParaRPr>
          </a:p>
        </p:txBody>
      </p:sp>
      <p:grpSp>
        <p:nvGrpSpPr>
          <p:cNvPr id="7" name="群組 6"/>
          <p:cNvGrpSpPr/>
          <p:nvPr/>
        </p:nvGrpSpPr>
        <p:grpSpPr>
          <a:xfrm>
            <a:off x="6977742" y="2085749"/>
            <a:ext cx="3135086" cy="3908651"/>
            <a:chOff x="6977742" y="2085749"/>
            <a:chExt cx="3135086" cy="3908651"/>
          </a:xfrm>
        </p:grpSpPr>
        <p:pic>
          <p:nvPicPr>
            <p:cNvPr id="12" name="圖片 11"/>
            <p:cNvPicPr>
              <a:picLocks noChangeAspect="1"/>
            </p:cNvPicPr>
            <p:nvPr/>
          </p:nvPicPr>
          <p:blipFill rotWithShape="1">
            <a:blip r:embed="rId9"/>
            <a:srcRect l="74653" t="26538" r="1252" b="21875"/>
            <a:stretch/>
          </p:blipFill>
          <p:spPr>
            <a:xfrm>
              <a:off x="6977742" y="2220686"/>
              <a:ext cx="3135086" cy="3773714"/>
            </a:xfrm>
            <a:prstGeom prst="rect">
              <a:avLst/>
            </a:prstGeom>
            <a:ln w="38100">
              <a:solidFill>
                <a:schemeClr val="tx1"/>
              </a:solidFill>
            </a:ln>
          </p:spPr>
        </p:pic>
        <p:sp>
          <p:nvSpPr>
            <p:cNvPr id="14" name="橢圓 13"/>
            <p:cNvSpPr/>
            <p:nvPr/>
          </p:nvSpPr>
          <p:spPr>
            <a:xfrm>
              <a:off x="7404102" y="2085749"/>
              <a:ext cx="620485" cy="568629"/>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tx1"/>
                  </a:solidFill>
                </a:rPr>
                <a:t>3</a:t>
              </a:r>
              <a:endParaRPr lang="zh-TW" altLang="en-US" sz="2400" b="1" dirty="0">
                <a:solidFill>
                  <a:schemeClr val="tx1"/>
                </a:solidFill>
              </a:endParaRPr>
            </a:p>
          </p:txBody>
        </p:sp>
      </p:grpSp>
    </p:spTree>
    <p:extLst>
      <p:ext uri="{BB962C8B-B14F-4D97-AF65-F5344CB8AC3E}">
        <p14:creationId xmlns:p14="http://schemas.microsoft.com/office/powerpoint/2010/main" val="235005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192000" cy="952500"/>
          </a:xfrm>
          <a:prstGeom prst="rect">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5400" dirty="0">
              <a:solidFill>
                <a:schemeClr val="tx1"/>
              </a:solidFill>
              <a:latin typeface="Adobe 繁黑體 Std B" panose="020B0700000000000000" pitchFamily="34" charset="-120"/>
              <a:ea typeface="Adobe 繁黑體 Std B" panose="020B0700000000000000" pitchFamily="34" charset="-120"/>
            </a:endParaRPr>
          </a:p>
        </p:txBody>
      </p:sp>
      <p:sp>
        <p:nvSpPr>
          <p:cNvPr id="4" name="投影片編號版面配置區 3"/>
          <p:cNvSpPr>
            <a:spLocks noGrp="1"/>
          </p:cNvSpPr>
          <p:nvPr>
            <p:ph type="sldNum" sz="quarter" idx="12"/>
          </p:nvPr>
        </p:nvSpPr>
        <p:spPr/>
        <p:txBody>
          <a:bodyPr/>
          <a:lstStyle/>
          <a:p>
            <a:fld id="{028E8665-1C86-44B4-84C1-0D3227D0A681}" type="slidenum">
              <a:rPr lang="zh-TW" altLang="en-US" smtClean="0"/>
              <a:t>13</a:t>
            </a:fld>
            <a:endParaRPr lang="zh-TW" altLang="en-US"/>
          </a:p>
        </p:txBody>
      </p:sp>
      <p:graphicFrame>
        <p:nvGraphicFramePr>
          <p:cNvPr id="6" name="資料庫圖表 5"/>
          <p:cNvGraphicFramePr/>
          <p:nvPr>
            <p:extLst>
              <p:ext uri="{D42A27DB-BD31-4B8C-83A1-F6EECF244321}">
                <p14:modId xmlns:p14="http://schemas.microsoft.com/office/powerpoint/2010/main" val="2294161688"/>
              </p:ext>
            </p:extLst>
          </p:nvPr>
        </p:nvGraphicFramePr>
        <p:xfrm>
          <a:off x="0" y="0"/>
          <a:ext cx="7713200" cy="4895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圖片 1"/>
          <p:cNvPicPr>
            <a:picLocks noChangeAspect="1"/>
          </p:cNvPicPr>
          <p:nvPr/>
        </p:nvPicPr>
        <p:blipFill rotWithShape="1">
          <a:blip r:embed="rId8"/>
          <a:srcRect l="1156" t="21875" r="25754" b="9583"/>
          <a:stretch/>
        </p:blipFill>
        <p:spPr>
          <a:xfrm>
            <a:off x="213360" y="1012947"/>
            <a:ext cx="10515600" cy="5544283"/>
          </a:xfrm>
          <a:prstGeom prst="rect">
            <a:avLst/>
          </a:prstGeom>
          <a:ln w="38100">
            <a:solidFill>
              <a:schemeClr val="tx1"/>
            </a:solidFill>
          </a:ln>
        </p:spPr>
      </p:pic>
      <p:sp>
        <p:nvSpPr>
          <p:cNvPr id="5" name="圓角矩形圖說文字 4"/>
          <p:cNvSpPr/>
          <p:nvPr/>
        </p:nvSpPr>
        <p:spPr>
          <a:xfrm>
            <a:off x="5145932" y="2366645"/>
            <a:ext cx="6402556" cy="1714500"/>
          </a:xfrm>
          <a:prstGeom prst="wedgeRoundRectCallout">
            <a:avLst>
              <a:gd name="adj1" fmla="val -28062"/>
              <a:gd name="adj2" fmla="val 15583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Adobe 繁黑體 Std B" panose="020B0700000000000000" pitchFamily="34" charset="-120"/>
                <a:ea typeface="Adobe 繁黑體 Std B" panose="020B0700000000000000" pitchFamily="34" charset="-120"/>
              </a:rPr>
              <a:t>完成</a:t>
            </a:r>
            <a:r>
              <a:rPr lang="zh-TW" altLang="en-US" sz="2400" dirty="0">
                <a:solidFill>
                  <a:srgbClr val="C00000"/>
                </a:solidFill>
                <a:latin typeface="Adobe 繁黑體 Std B" panose="020B0700000000000000" pitchFamily="34" charset="-120"/>
                <a:ea typeface="Adobe 繁黑體 Std B" panose="020B0700000000000000" pitchFamily="34" charset="-120"/>
              </a:rPr>
              <a:t>課程影片</a:t>
            </a:r>
            <a:r>
              <a:rPr lang="zh-TW" altLang="en-US" sz="2400" dirty="0">
                <a:solidFill>
                  <a:schemeClr val="tx1"/>
                </a:solidFill>
                <a:latin typeface="Adobe 繁黑體 Std B" panose="020B0700000000000000" pitchFamily="34" charset="-120"/>
                <a:ea typeface="Adobe 繁黑體 Std B" panose="020B0700000000000000" pitchFamily="34" charset="-120"/>
              </a:rPr>
              <a:t>、</a:t>
            </a:r>
            <a:r>
              <a:rPr lang="zh-TW" altLang="en-US" sz="2400" dirty="0">
                <a:solidFill>
                  <a:srgbClr val="C00000"/>
                </a:solidFill>
                <a:latin typeface="Adobe 繁黑體 Std B" panose="020B0700000000000000" pitchFamily="34" charset="-120"/>
                <a:ea typeface="Adobe 繁黑體 Std B" panose="020B0700000000000000" pitchFamily="34" charset="-120"/>
              </a:rPr>
              <a:t>課後測驗、滿意度調查</a:t>
            </a:r>
            <a:r>
              <a:rPr lang="zh-TW" altLang="en-US" sz="2400" dirty="0">
                <a:solidFill>
                  <a:schemeClr val="tx1"/>
                </a:solidFill>
                <a:latin typeface="Adobe 繁黑體 Std B" panose="020B0700000000000000" pitchFamily="34" charset="-120"/>
                <a:ea typeface="Adobe 繁黑體 Std B" panose="020B0700000000000000" pitchFamily="34" charset="-120"/>
              </a:rPr>
              <a:t>，</a:t>
            </a:r>
            <a:endParaRPr lang="en-US" altLang="zh-TW" sz="2400" dirty="0">
              <a:solidFill>
                <a:schemeClr val="tx1"/>
              </a:solidFill>
              <a:latin typeface="Adobe 繁黑體 Std B" panose="020B0700000000000000" pitchFamily="34" charset="-120"/>
              <a:ea typeface="Adobe 繁黑體 Std B" panose="020B0700000000000000" pitchFamily="34" charset="-120"/>
            </a:endParaRPr>
          </a:p>
          <a:p>
            <a:pPr algn="ctr"/>
            <a:r>
              <a:rPr lang="zh-TW" altLang="en-US" sz="2400" dirty="0">
                <a:solidFill>
                  <a:schemeClr val="tx1"/>
                </a:solidFill>
                <a:latin typeface="Adobe 繁黑體 Std B" panose="020B0700000000000000" pitchFamily="34" charset="-120"/>
                <a:ea typeface="Adobe 繁黑體 Std B" panose="020B0700000000000000" pitchFamily="34" charset="-120"/>
              </a:rPr>
              <a:t>即可得到積分</a:t>
            </a:r>
            <a:r>
              <a:rPr lang="en-US" altLang="zh-TW" sz="2400" dirty="0">
                <a:solidFill>
                  <a:schemeClr val="tx1"/>
                </a:solidFill>
                <a:latin typeface="Adobe 繁黑體 Std B" panose="020B0700000000000000" pitchFamily="34" charset="-120"/>
                <a:ea typeface="Adobe 繁黑體 Std B" panose="020B0700000000000000" pitchFamily="34" charset="-120"/>
              </a:rPr>
              <a:t>(</a:t>
            </a:r>
            <a:r>
              <a:rPr lang="zh-TW" altLang="en-US" sz="2400" dirty="0">
                <a:solidFill>
                  <a:schemeClr val="tx1"/>
                </a:solidFill>
                <a:latin typeface="Adobe 繁黑體 Std B" panose="020B0700000000000000" pitchFamily="34" charset="-120"/>
                <a:ea typeface="Adobe 繁黑體 Std B" panose="020B0700000000000000" pitchFamily="34" charset="-120"/>
              </a:rPr>
              <a:t>次月登入</a:t>
            </a:r>
            <a:r>
              <a:rPr lang="en-US" altLang="zh-TW" sz="2400" dirty="0">
                <a:solidFill>
                  <a:schemeClr val="tx1"/>
                </a:solidFill>
                <a:latin typeface="Adobe 繁黑體 Std B" panose="020B0700000000000000" pitchFamily="34" charset="-120"/>
                <a:ea typeface="Adobe 繁黑體 Std B" panose="020B0700000000000000" pitchFamily="34" charset="-120"/>
              </a:rPr>
              <a:t>)</a:t>
            </a:r>
            <a:endParaRPr lang="zh-TW" altLang="en-US" sz="2400" dirty="0">
              <a:solidFill>
                <a:schemeClr val="tx1"/>
              </a:solidFill>
              <a:latin typeface="Adobe 繁黑體 Std B" panose="020B0700000000000000" pitchFamily="34" charset="-120"/>
              <a:ea typeface="Adobe 繁黑體 Std B" panose="020B0700000000000000" pitchFamily="34" charset="-120"/>
            </a:endParaRPr>
          </a:p>
        </p:txBody>
      </p:sp>
    </p:spTree>
    <p:extLst>
      <p:ext uri="{BB962C8B-B14F-4D97-AF65-F5344CB8AC3E}">
        <p14:creationId xmlns:p14="http://schemas.microsoft.com/office/powerpoint/2010/main" val="3972802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028E8665-1C86-44B4-84C1-0D3227D0A681}" type="slidenum">
              <a:rPr lang="zh-TW" altLang="en-US" smtClean="0"/>
              <a:t>14</a:t>
            </a:fld>
            <a:endParaRPr lang="zh-TW" altLang="en-US"/>
          </a:p>
        </p:txBody>
      </p:sp>
      <p:sp>
        <p:nvSpPr>
          <p:cNvPr id="5" name="矩形 4"/>
          <p:cNvSpPr/>
          <p:nvPr/>
        </p:nvSpPr>
        <p:spPr>
          <a:xfrm>
            <a:off x="0" y="0"/>
            <a:ext cx="12192000" cy="952500"/>
          </a:xfrm>
          <a:prstGeom prst="rect">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5400" dirty="0">
                <a:solidFill>
                  <a:schemeClr val="tx1"/>
                </a:solidFill>
                <a:latin typeface="Adobe 繁黑體 Std B" panose="020B0700000000000000" pitchFamily="34" charset="-120"/>
                <a:ea typeface="Adobe 繁黑體 Std B" panose="020B0700000000000000" pitchFamily="34" charset="-120"/>
              </a:rPr>
              <a:t>目前使用的滿意度結果</a:t>
            </a:r>
          </a:p>
        </p:txBody>
      </p:sp>
      <p:sp>
        <p:nvSpPr>
          <p:cNvPr id="11" name="矩形 10"/>
          <p:cNvSpPr/>
          <p:nvPr/>
        </p:nvSpPr>
        <p:spPr>
          <a:xfrm>
            <a:off x="220322" y="952500"/>
            <a:ext cx="5545108" cy="369332"/>
          </a:xfrm>
          <a:prstGeom prst="rect">
            <a:avLst/>
          </a:prstGeom>
          <a:solidFill>
            <a:schemeClr val="accent2">
              <a:lumMod val="60000"/>
              <a:lumOff val="40000"/>
            </a:schemeClr>
          </a:solidFill>
        </p:spPr>
        <p:txBody>
          <a:bodyPr wrap="none">
            <a:spAutoFit/>
          </a:bodyPr>
          <a:lstStyle/>
          <a:p>
            <a:r>
              <a:rPr lang="zh-TW" altLang="en-US" dirty="0">
                <a:latin typeface="Adobe 繁黑體 Std B" panose="020B0700000000000000" pitchFamily="34" charset="-120"/>
                <a:ea typeface="Adobe 繁黑體 Std B" panose="020B0700000000000000" pitchFamily="34" charset="-120"/>
              </a:rPr>
              <a:t>機構式照顧與服務</a:t>
            </a:r>
            <a:r>
              <a:rPr lang="en-US" altLang="zh-TW" dirty="0">
                <a:latin typeface="Adobe 繁黑體 Std B" panose="020B0700000000000000" pitchFamily="34" charset="-120"/>
                <a:ea typeface="Adobe 繁黑體 Std B" panose="020B0700000000000000" pitchFamily="34" charset="-120"/>
              </a:rPr>
              <a:t>-</a:t>
            </a:r>
            <a:r>
              <a:rPr lang="zh-TW" altLang="en-US" dirty="0">
                <a:latin typeface="Adobe 繁黑體 Std B" panose="020B0700000000000000" pitchFamily="34" charset="-120"/>
                <a:ea typeface="Adobe 繁黑體 Std B" panose="020B0700000000000000" pitchFamily="34" charset="-120"/>
              </a:rPr>
              <a:t>老人保護基本知能</a:t>
            </a:r>
            <a:r>
              <a:rPr lang="en-US" altLang="zh-TW" dirty="0">
                <a:latin typeface="Adobe 繁黑體 Std B" panose="020B0700000000000000" pitchFamily="34" charset="-120"/>
                <a:ea typeface="Adobe 繁黑體 Std B" panose="020B0700000000000000" pitchFamily="34" charset="-120"/>
              </a:rPr>
              <a:t>(</a:t>
            </a:r>
            <a:r>
              <a:rPr lang="zh-TW" altLang="en-US" dirty="0">
                <a:latin typeface="Adobe 繁黑體 Std B" panose="020B0700000000000000" pitchFamily="34" charset="-120"/>
                <a:ea typeface="Adobe 繁黑體 Std B" panose="020B0700000000000000" pitchFamily="34" charset="-120"/>
              </a:rPr>
              <a:t>下</a:t>
            </a:r>
            <a:r>
              <a:rPr lang="en-US" altLang="zh-TW" dirty="0">
                <a:latin typeface="Adobe 繁黑體 Std B" panose="020B0700000000000000" pitchFamily="34" charset="-120"/>
                <a:ea typeface="Adobe 繁黑體 Std B" panose="020B0700000000000000" pitchFamily="34" charset="-120"/>
              </a:rPr>
              <a:t>)-</a:t>
            </a:r>
            <a:r>
              <a:rPr lang="zh-TW" altLang="en-US" dirty="0">
                <a:latin typeface="Adobe 繁黑體 Std B" panose="020B0700000000000000" pitchFamily="34" charset="-120"/>
                <a:ea typeface="Adobe 繁黑體 Std B" panose="020B0700000000000000" pitchFamily="34" charset="-120"/>
              </a:rPr>
              <a:t>長照中文版</a:t>
            </a:r>
          </a:p>
        </p:txBody>
      </p:sp>
      <p:sp>
        <p:nvSpPr>
          <p:cNvPr id="12" name="矩形 11"/>
          <p:cNvSpPr/>
          <p:nvPr/>
        </p:nvSpPr>
        <p:spPr>
          <a:xfrm>
            <a:off x="8767863" y="2454095"/>
            <a:ext cx="3313889" cy="1200329"/>
          </a:xfrm>
          <a:prstGeom prst="rect">
            <a:avLst/>
          </a:prstGeom>
          <a:solidFill>
            <a:schemeClr val="accent6">
              <a:lumMod val="40000"/>
              <a:lumOff val="60000"/>
            </a:schemeClr>
          </a:solidFill>
        </p:spPr>
        <p:txBody>
          <a:bodyPr wrap="square">
            <a:spAutoFit/>
          </a:bodyPr>
          <a:lstStyle/>
          <a:p>
            <a:r>
              <a:rPr lang="zh-TW" altLang="en-US" dirty="0">
                <a:latin typeface="Adobe 繁黑體 Std B" panose="020B0700000000000000" pitchFamily="34" charset="-120"/>
                <a:ea typeface="Adobe 繁黑體 Std B" panose="020B0700000000000000" pitchFamily="34" charset="-120"/>
              </a:rPr>
              <a:t>開放式回答：</a:t>
            </a:r>
            <a:endParaRPr lang="en-US" altLang="zh-TW" dirty="0">
              <a:latin typeface="Adobe 繁黑體 Std B" panose="020B0700000000000000" pitchFamily="34" charset="-120"/>
              <a:ea typeface="Adobe 繁黑體 Std B" panose="020B0700000000000000" pitchFamily="34" charset="-120"/>
            </a:endParaRPr>
          </a:p>
          <a:p>
            <a:pPr marL="285750" indent="-285750">
              <a:buFont typeface="Wingdings" panose="05000000000000000000" pitchFamily="2" charset="2"/>
              <a:buChar char="p"/>
            </a:pPr>
            <a:r>
              <a:rPr lang="zh-TW" altLang="en-US" dirty="0">
                <a:latin typeface="Adobe 繁黑體 Std B" panose="020B0700000000000000" pitchFamily="34" charset="-120"/>
                <a:ea typeface="Adobe 繁黑體 Std B" panose="020B0700000000000000" pitchFamily="34" charset="-120"/>
              </a:rPr>
              <a:t>淺顯易懂的實惠課程</a:t>
            </a:r>
          </a:p>
          <a:p>
            <a:pPr marL="285750" indent="-285750">
              <a:buFont typeface="Wingdings" panose="05000000000000000000" pitchFamily="2" charset="2"/>
              <a:buChar char="p"/>
            </a:pPr>
            <a:r>
              <a:rPr lang="zh-TW" altLang="en-US" dirty="0">
                <a:latin typeface="Adobe 繁黑體 Std B" panose="020B0700000000000000" pitchFamily="34" charset="-120"/>
                <a:ea typeface="Adobe 繁黑體 Std B" panose="020B0700000000000000" pitchFamily="34" charset="-120"/>
              </a:rPr>
              <a:t>收穫很多</a:t>
            </a:r>
          </a:p>
          <a:p>
            <a:pPr marL="285750" indent="-285750">
              <a:buFont typeface="Wingdings" panose="05000000000000000000" pitchFamily="2" charset="2"/>
              <a:buChar char="p"/>
            </a:pPr>
            <a:r>
              <a:rPr lang="zh-TW" altLang="en-US" dirty="0">
                <a:latin typeface="Adobe 繁黑體 Std B" panose="020B0700000000000000" pitchFamily="34" charset="-120"/>
                <a:ea typeface="Adobe 繁黑體 Std B" panose="020B0700000000000000" pitchFamily="34" charset="-120"/>
              </a:rPr>
              <a:t>課程活潑不沉悶且淺顯易懂</a:t>
            </a:r>
          </a:p>
        </p:txBody>
      </p:sp>
      <p:sp>
        <p:nvSpPr>
          <p:cNvPr id="13" name="矩形 12"/>
          <p:cNvSpPr/>
          <p:nvPr/>
        </p:nvSpPr>
        <p:spPr>
          <a:xfrm>
            <a:off x="6248228" y="984408"/>
            <a:ext cx="1023037" cy="369332"/>
          </a:xfrm>
          <a:prstGeom prst="rect">
            <a:avLst/>
          </a:prstGeom>
          <a:solidFill>
            <a:schemeClr val="accent2">
              <a:lumMod val="60000"/>
              <a:lumOff val="40000"/>
            </a:schemeClr>
          </a:solidFill>
        </p:spPr>
        <p:txBody>
          <a:bodyPr wrap="none">
            <a:spAutoFit/>
          </a:bodyPr>
          <a:lstStyle/>
          <a:p>
            <a:r>
              <a:rPr lang="en-US" altLang="zh-TW" dirty="0">
                <a:latin typeface="Adobe 繁黑體 Std B" panose="020B0700000000000000" pitchFamily="34" charset="-120"/>
                <a:ea typeface="Adobe 繁黑體 Std B" panose="020B0700000000000000" pitchFamily="34" charset="-120"/>
              </a:rPr>
              <a:t>N=1712</a:t>
            </a:r>
            <a:endParaRPr lang="zh-TW" altLang="en-US" dirty="0">
              <a:latin typeface="Adobe 繁黑體 Std B" panose="020B0700000000000000" pitchFamily="34" charset="-120"/>
              <a:ea typeface="Adobe 繁黑體 Std B" panose="020B0700000000000000" pitchFamily="34" charset="-120"/>
            </a:endParaRPr>
          </a:p>
        </p:txBody>
      </p:sp>
      <p:graphicFrame>
        <p:nvGraphicFramePr>
          <p:cNvPr id="15" name="圖表 14"/>
          <p:cNvGraphicFramePr>
            <a:graphicFrameLocks/>
          </p:cNvGraphicFramePr>
          <p:nvPr>
            <p:extLst>
              <p:ext uri="{D42A27DB-BD31-4B8C-83A1-F6EECF244321}">
                <p14:modId xmlns:p14="http://schemas.microsoft.com/office/powerpoint/2010/main" val="1748690668"/>
              </p:ext>
            </p:extLst>
          </p:nvPr>
        </p:nvGraphicFramePr>
        <p:xfrm>
          <a:off x="378221" y="1484443"/>
          <a:ext cx="4252145" cy="25817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圖表 15"/>
          <p:cNvGraphicFramePr>
            <a:graphicFrameLocks/>
          </p:cNvGraphicFramePr>
          <p:nvPr>
            <p:extLst>
              <p:ext uri="{D42A27DB-BD31-4B8C-83A1-F6EECF244321}">
                <p14:modId xmlns:p14="http://schemas.microsoft.com/office/powerpoint/2010/main" val="456308829"/>
              </p:ext>
            </p:extLst>
          </p:nvPr>
        </p:nvGraphicFramePr>
        <p:xfrm>
          <a:off x="4783238" y="1500926"/>
          <a:ext cx="3984626" cy="25360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圖表 16"/>
          <p:cNvGraphicFramePr>
            <a:graphicFrameLocks/>
          </p:cNvGraphicFramePr>
          <p:nvPr>
            <p:extLst>
              <p:ext uri="{D42A27DB-BD31-4B8C-83A1-F6EECF244321}">
                <p14:modId xmlns:p14="http://schemas.microsoft.com/office/powerpoint/2010/main" val="2455601976"/>
              </p:ext>
            </p:extLst>
          </p:nvPr>
        </p:nvGraphicFramePr>
        <p:xfrm>
          <a:off x="1586207" y="4234060"/>
          <a:ext cx="4104474" cy="248741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圖表 17"/>
          <p:cNvGraphicFramePr>
            <a:graphicFrameLocks/>
          </p:cNvGraphicFramePr>
          <p:nvPr>
            <p:extLst>
              <p:ext uri="{D42A27DB-BD31-4B8C-83A1-F6EECF244321}">
                <p14:modId xmlns:p14="http://schemas.microsoft.com/office/powerpoint/2010/main" val="1455770417"/>
              </p:ext>
            </p:extLst>
          </p:nvPr>
        </p:nvGraphicFramePr>
        <p:xfrm>
          <a:off x="5884693" y="4192284"/>
          <a:ext cx="4173707" cy="252919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29635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028E8665-1C86-44B4-84C1-0D3227D0A681}" type="slidenum">
              <a:rPr lang="zh-TW" altLang="en-US" smtClean="0"/>
              <a:t>15</a:t>
            </a:fld>
            <a:endParaRPr lang="zh-TW" altLang="en-US"/>
          </a:p>
        </p:txBody>
      </p:sp>
      <p:sp>
        <p:nvSpPr>
          <p:cNvPr id="5" name="矩形 4"/>
          <p:cNvSpPr/>
          <p:nvPr/>
        </p:nvSpPr>
        <p:spPr>
          <a:xfrm>
            <a:off x="0" y="0"/>
            <a:ext cx="12192000" cy="952500"/>
          </a:xfrm>
          <a:prstGeom prst="rect">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5400" dirty="0">
                <a:solidFill>
                  <a:schemeClr val="tx1"/>
                </a:solidFill>
                <a:latin typeface="Adobe 繁黑體 Std B" panose="020B0700000000000000" pitchFamily="34" charset="-120"/>
                <a:ea typeface="Adobe 繁黑體 Std B" panose="020B0700000000000000" pitchFamily="34" charset="-120"/>
              </a:rPr>
              <a:t>目前使用的滿意度結果</a:t>
            </a:r>
          </a:p>
        </p:txBody>
      </p:sp>
      <p:sp>
        <p:nvSpPr>
          <p:cNvPr id="11" name="矩形 10"/>
          <p:cNvSpPr/>
          <p:nvPr/>
        </p:nvSpPr>
        <p:spPr>
          <a:xfrm>
            <a:off x="813710" y="1012461"/>
            <a:ext cx="3384260" cy="369332"/>
          </a:xfrm>
          <a:prstGeom prst="rect">
            <a:avLst/>
          </a:prstGeom>
          <a:solidFill>
            <a:schemeClr val="accent2">
              <a:lumMod val="60000"/>
              <a:lumOff val="40000"/>
            </a:schemeClr>
          </a:solidFill>
        </p:spPr>
        <p:txBody>
          <a:bodyPr wrap="none">
            <a:spAutoFit/>
          </a:bodyPr>
          <a:lstStyle/>
          <a:p>
            <a:r>
              <a:rPr lang="zh-TW" altLang="en-US" dirty="0">
                <a:latin typeface="Adobe 繁黑體 Std B" panose="020B0700000000000000" pitchFamily="34" charset="-120"/>
                <a:ea typeface="Adobe 繁黑體 Std B" panose="020B0700000000000000" pitchFamily="34" charset="-120"/>
              </a:rPr>
              <a:t>性別平等與照顧</a:t>
            </a:r>
            <a:r>
              <a:rPr lang="en-US" altLang="zh-TW" dirty="0">
                <a:latin typeface="Adobe 繁黑體 Std B" panose="020B0700000000000000" pitchFamily="34" charset="-120"/>
                <a:ea typeface="Adobe 繁黑體 Std B" panose="020B0700000000000000" pitchFamily="34" charset="-120"/>
              </a:rPr>
              <a:t>(</a:t>
            </a:r>
            <a:r>
              <a:rPr lang="zh-TW" altLang="en-US" dirty="0">
                <a:latin typeface="Adobe 繁黑體 Std B" panose="020B0700000000000000" pitchFamily="34" charset="-120"/>
                <a:ea typeface="Adobe 繁黑體 Std B" panose="020B0700000000000000" pitchFamily="34" charset="-120"/>
              </a:rPr>
              <a:t>下</a:t>
            </a:r>
            <a:r>
              <a:rPr lang="en-US" altLang="zh-TW" dirty="0">
                <a:latin typeface="Adobe 繁黑體 Std B" panose="020B0700000000000000" pitchFamily="34" charset="-120"/>
                <a:ea typeface="Adobe 繁黑體 Std B" panose="020B0700000000000000" pitchFamily="34" charset="-120"/>
              </a:rPr>
              <a:t>) </a:t>
            </a:r>
            <a:r>
              <a:rPr lang="zh-TW" altLang="en-US" dirty="0">
                <a:latin typeface="Adobe 繁黑體 Std B" panose="020B0700000000000000" pitchFamily="34" charset="-120"/>
                <a:ea typeface="Adobe 繁黑體 Std B" panose="020B0700000000000000" pitchFamily="34" charset="-120"/>
              </a:rPr>
              <a:t>長照中文版</a:t>
            </a:r>
          </a:p>
        </p:txBody>
      </p:sp>
      <p:sp>
        <p:nvSpPr>
          <p:cNvPr id="17" name="矩形 16"/>
          <p:cNvSpPr/>
          <p:nvPr/>
        </p:nvSpPr>
        <p:spPr>
          <a:xfrm>
            <a:off x="4491347" y="1012461"/>
            <a:ext cx="893193" cy="369332"/>
          </a:xfrm>
          <a:prstGeom prst="rect">
            <a:avLst/>
          </a:prstGeom>
          <a:solidFill>
            <a:schemeClr val="accent2">
              <a:lumMod val="60000"/>
              <a:lumOff val="40000"/>
            </a:schemeClr>
          </a:solidFill>
        </p:spPr>
        <p:txBody>
          <a:bodyPr wrap="none">
            <a:spAutoFit/>
          </a:bodyPr>
          <a:lstStyle/>
          <a:p>
            <a:r>
              <a:rPr lang="en-US" altLang="zh-TW" dirty="0">
                <a:latin typeface="Adobe 繁黑體 Std B" panose="020B0700000000000000" pitchFamily="34" charset="-120"/>
                <a:ea typeface="Adobe 繁黑體 Std B" panose="020B0700000000000000" pitchFamily="34" charset="-120"/>
              </a:rPr>
              <a:t>N=208</a:t>
            </a:r>
            <a:endParaRPr lang="zh-TW" altLang="en-US" dirty="0">
              <a:latin typeface="Adobe 繁黑體 Std B" panose="020B0700000000000000" pitchFamily="34" charset="-120"/>
              <a:ea typeface="Adobe 繁黑體 Std B" panose="020B0700000000000000" pitchFamily="34" charset="-120"/>
            </a:endParaRPr>
          </a:p>
        </p:txBody>
      </p:sp>
      <p:graphicFrame>
        <p:nvGraphicFramePr>
          <p:cNvPr id="19" name="圖表 18"/>
          <p:cNvGraphicFramePr>
            <a:graphicFrameLocks/>
          </p:cNvGraphicFramePr>
          <p:nvPr>
            <p:extLst>
              <p:ext uri="{D42A27DB-BD31-4B8C-83A1-F6EECF244321}">
                <p14:modId xmlns:p14="http://schemas.microsoft.com/office/powerpoint/2010/main" val="87120997"/>
              </p:ext>
            </p:extLst>
          </p:nvPr>
        </p:nvGraphicFramePr>
        <p:xfrm>
          <a:off x="160591" y="1616212"/>
          <a:ext cx="4084589" cy="24831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圖表 19"/>
          <p:cNvGraphicFramePr>
            <a:graphicFrameLocks/>
          </p:cNvGraphicFramePr>
          <p:nvPr>
            <p:extLst>
              <p:ext uri="{D42A27DB-BD31-4B8C-83A1-F6EECF244321}">
                <p14:modId xmlns:p14="http://schemas.microsoft.com/office/powerpoint/2010/main" val="890557907"/>
              </p:ext>
            </p:extLst>
          </p:nvPr>
        </p:nvGraphicFramePr>
        <p:xfrm>
          <a:off x="4372326" y="1611046"/>
          <a:ext cx="3867548" cy="25294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圖表 21"/>
          <p:cNvGraphicFramePr>
            <a:graphicFrameLocks/>
          </p:cNvGraphicFramePr>
          <p:nvPr>
            <p:extLst>
              <p:ext uri="{D42A27DB-BD31-4B8C-83A1-F6EECF244321}">
                <p14:modId xmlns:p14="http://schemas.microsoft.com/office/powerpoint/2010/main" val="2505391184"/>
              </p:ext>
            </p:extLst>
          </p:nvPr>
        </p:nvGraphicFramePr>
        <p:xfrm>
          <a:off x="4744592" y="4387065"/>
          <a:ext cx="4296667" cy="23344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圖表 22"/>
          <p:cNvGraphicFramePr>
            <a:graphicFrameLocks/>
          </p:cNvGraphicFramePr>
          <p:nvPr>
            <p:extLst>
              <p:ext uri="{D42A27DB-BD31-4B8C-83A1-F6EECF244321}">
                <p14:modId xmlns:p14="http://schemas.microsoft.com/office/powerpoint/2010/main" val="2097442892"/>
              </p:ext>
            </p:extLst>
          </p:nvPr>
        </p:nvGraphicFramePr>
        <p:xfrm>
          <a:off x="8394867" y="1597116"/>
          <a:ext cx="3564251" cy="2542854"/>
        </p:xfrm>
        <a:graphic>
          <a:graphicData uri="http://schemas.openxmlformats.org/drawingml/2006/chart">
            <c:chart xmlns:c="http://schemas.openxmlformats.org/drawingml/2006/chart" xmlns:r="http://schemas.openxmlformats.org/officeDocument/2006/relationships" r:id="rId5"/>
          </a:graphicData>
        </a:graphic>
      </p:graphicFrame>
      <p:sp>
        <p:nvSpPr>
          <p:cNvPr id="12" name="矩形 11"/>
          <p:cNvSpPr/>
          <p:nvPr/>
        </p:nvSpPr>
        <p:spPr>
          <a:xfrm>
            <a:off x="8096036" y="4879022"/>
            <a:ext cx="3953253" cy="1477328"/>
          </a:xfrm>
          <a:prstGeom prst="rect">
            <a:avLst/>
          </a:prstGeom>
          <a:solidFill>
            <a:schemeClr val="accent6">
              <a:lumMod val="40000"/>
              <a:lumOff val="60000"/>
            </a:schemeClr>
          </a:solidFill>
        </p:spPr>
        <p:txBody>
          <a:bodyPr wrap="square">
            <a:spAutoFit/>
          </a:bodyPr>
          <a:lstStyle/>
          <a:p>
            <a:r>
              <a:rPr lang="zh-TW" altLang="en-US" dirty="0">
                <a:latin typeface="Adobe 繁黑體 Std B" panose="020B0700000000000000" pitchFamily="34" charset="-120"/>
                <a:ea typeface="Adobe 繁黑體 Std B" panose="020B0700000000000000" pitchFamily="34" charset="-120"/>
              </a:rPr>
              <a:t>開放式回答：</a:t>
            </a:r>
            <a:endParaRPr lang="en-US" altLang="zh-TW" dirty="0">
              <a:latin typeface="Adobe 繁黑體 Std B" panose="020B0700000000000000" pitchFamily="34" charset="-120"/>
              <a:ea typeface="Adobe 繁黑體 Std B" panose="020B0700000000000000" pitchFamily="34" charset="-120"/>
            </a:endParaRPr>
          </a:p>
          <a:p>
            <a:pPr marL="285750" indent="-285750">
              <a:buFont typeface="Wingdings" panose="05000000000000000000" pitchFamily="2" charset="2"/>
              <a:buChar char="p"/>
            </a:pPr>
            <a:r>
              <a:rPr lang="zh-TW" altLang="en-US" dirty="0">
                <a:latin typeface="Adobe 繁黑體 Std B" panose="020B0700000000000000" pitchFamily="34" charset="-120"/>
                <a:ea typeface="Adobe 繁黑體 Std B" panose="020B0700000000000000" pitchFamily="34" charset="-120"/>
              </a:rPr>
              <a:t>希望可以一次看完，不要分段落！</a:t>
            </a:r>
          </a:p>
          <a:p>
            <a:pPr marL="285750" indent="-285750">
              <a:buFont typeface="Wingdings" panose="05000000000000000000" pitchFamily="2" charset="2"/>
              <a:buChar char="p"/>
            </a:pPr>
            <a:r>
              <a:rPr lang="zh-TW" altLang="en-US" dirty="0">
                <a:latin typeface="Adobe 繁黑體 Std B" panose="020B0700000000000000" pitchFamily="34" charset="-120"/>
                <a:ea typeface="Adobe 繁黑體 Std B" panose="020B0700000000000000" pitchFamily="34" charset="-120"/>
              </a:rPr>
              <a:t>非常滿意 課程講得非常清楚</a:t>
            </a:r>
          </a:p>
          <a:p>
            <a:pPr marL="285750" indent="-285750">
              <a:buFont typeface="Wingdings" panose="05000000000000000000" pitchFamily="2" charset="2"/>
              <a:buChar char="p"/>
            </a:pPr>
            <a:r>
              <a:rPr lang="zh-TW" altLang="en-US" dirty="0">
                <a:latin typeface="Adobe 繁黑體 Std B" panose="020B0700000000000000" pitchFamily="34" charset="-120"/>
                <a:ea typeface="Adobe 繁黑體 Std B" panose="020B0700000000000000" pitchFamily="34" charset="-120"/>
              </a:rPr>
              <a:t>內容豐富 講解清楚</a:t>
            </a:r>
          </a:p>
          <a:p>
            <a:pPr marL="285750" indent="-285750">
              <a:buFont typeface="Wingdings" panose="05000000000000000000" pitchFamily="2" charset="2"/>
              <a:buChar char="p"/>
            </a:pPr>
            <a:r>
              <a:rPr lang="zh-TW" altLang="en-US" dirty="0">
                <a:latin typeface="Adobe 繁黑體 Std B" panose="020B0700000000000000" pitchFamily="34" charset="-120"/>
                <a:ea typeface="Adobe 繁黑體 Std B" panose="020B0700000000000000" pitchFamily="34" charset="-120"/>
              </a:rPr>
              <a:t>課程內容很好 很棒</a:t>
            </a:r>
          </a:p>
        </p:txBody>
      </p:sp>
      <p:graphicFrame>
        <p:nvGraphicFramePr>
          <p:cNvPr id="21" name="圖表 20"/>
          <p:cNvGraphicFramePr>
            <a:graphicFrameLocks/>
          </p:cNvGraphicFramePr>
          <p:nvPr>
            <p:extLst>
              <p:ext uri="{D42A27DB-BD31-4B8C-83A1-F6EECF244321}">
                <p14:modId xmlns:p14="http://schemas.microsoft.com/office/powerpoint/2010/main" val="2379218151"/>
              </p:ext>
            </p:extLst>
          </p:nvPr>
        </p:nvGraphicFramePr>
        <p:xfrm>
          <a:off x="1397459" y="4364066"/>
          <a:ext cx="4150586" cy="235740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54495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0"/>
            <a:ext cx="12192000" cy="952500"/>
          </a:xfrm>
          <a:prstGeom prst="rect">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5400" dirty="0">
              <a:solidFill>
                <a:schemeClr val="tx1"/>
              </a:solidFill>
              <a:latin typeface="Adobe 繁黑體 Std B" panose="020B0700000000000000" pitchFamily="34" charset="-120"/>
              <a:ea typeface="Adobe 繁黑體 Std B" panose="020B0700000000000000" pitchFamily="34" charset="-120"/>
            </a:endParaRPr>
          </a:p>
        </p:txBody>
      </p:sp>
      <p:sp>
        <p:nvSpPr>
          <p:cNvPr id="2" name="標題 1"/>
          <p:cNvSpPr>
            <a:spLocks noGrp="1"/>
          </p:cNvSpPr>
          <p:nvPr>
            <p:ph type="title"/>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fld id="{028E8665-1C86-44B4-84C1-0D3227D0A681}" type="slidenum">
              <a:rPr lang="zh-TW" altLang="en-US" smtClean="0"/>
              <a:t>16</a:t>
            </a:fld>
            <a:endParaRPr lang="zh-TW" altLang="en-US"/>
          </a:p>
        </p:txBody>
      </p:sp>
      <p:graphicFrame>
        <p:nvGraphicFramePr>
          <p:cNvPr id="5" name="資料庫圖表 4"/>
          <p:cNvGraphicFramePr/>
          <p:nvPr>
            <p:extLst>
              <p:ext uri="{D42A27DB-BD31-4B8C-83A1-F6EECF244321}">
                <p14:modId xmlns:p14="http://schemas.microsoft.com/office/powerpoint/2010/main" val="2219546772"/>
              </p:ext>
            </p:extLst>
          </p:nvPr>
        </p:nvGraphicFramePr>
        <p:xfrm>
          <a:off x="0" y="0"/>
          <a:ext cx="7713200" cy="48958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1" name="群組 10"/>
          <p:cNvGrpSpPr/>
          <p:nvPr/>
        </p:nvGrpSpPr>
        <p:grpSpPr>
          <a:xfrm>
            <a:off x="419100" y="978111"/>
            <a:ext cx="9624060" cy="4889289"/>
            <a:chOff x="457200" y="1027905"/>
            <a:chExt cx="10496550" cy="5560801"/>
          </a:xfrm>
        </p:grpSpPr>
        <p:pic>
          <p:nvPicPr>
            <p:cNvPr id="13" name="圖片 12"/>
            <p:cNvPicPr>
              <a:picLocks noChangeAspect="1"/>
            </p:cNvPicPr>
            <p:nvPr/>
          </p:nvPicPr>
          <p:blipFill rotWithShape="1">
            <a:blip r:embed="rId10"/>
            <a:srcRect l="659" t="12239" r="28038" b="20573"/>
            <a:stretch/>
          </p:blipFill>
          <p:spPr>
            <a:xfrm>
              <a:off x="457200" y="1027905"/>
              <a:ext cx="10496550" cy="5560801"/>
            </a:xfrm>
            <a:prstGeom prst="rect">
              <a:avLst/>
            </a:prstGeom>
            <a:ln w="38100">
              <a:solidFill>
                <a:schemeClr val="tx1"/>
              </a:solidFill>
            </a:ln>
          </p:spPr>
        </p:pic>
        <p:sp>
          <p:nvSpPr>
            <p:cNvPr id="6" name="圓角矩形 5"/>
            <p:cNvSpPr/>
            <p:nvPr/>
          </p:nvSpPr>
          <p:spPr>
            <a:xfrm>
              <a:off x="9239250" y="1690688"/>
              <a:ext cx="152400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8" name="影片 (2018-5-28 �U�� 05-06-2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804160" y="978111"/>
            <a:ext cx="8077200" cy="4940510"/>
          </a:xfrm>
          <a:prstGeom prst="rect">
            <a:avLst/>
          </a:prstGeom>
          <a:ln w="28575">
            <a:solidFill>
              <a:schemeClr val="tx1"/>
            </a:solidFill>
          </a:ln>
        </p:spPr>
      </p:pic>
    </p:spTree>
    <p:extLst>
      <p:ext uri="{BB962C8B-B14F-4D97-AF65-F5344CB8AC3E}">
        <p14:creationId xmlns:p14="http://schemas.microsoft.com/office/powerpoint/2010/main" val="38724278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0"/>
            <a:ext cx="12192000" cy="952500"/>
          </a:xfrm>
          <a:prstGeom prst="rect">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5400" dirty="0">
              <a:solidFill>
                <a:schemeClr val="tx1"/>
              </a:solidFill>
              <a:latin typeface="Adobe 繁黑體 Std B" panose="020B0700000000000000" pitchFamily="34" charset="-120"/>
              <a:ea typeface="Adobe 繁黑體 Std B" panose="020B0700000000000000" pitchFamily="34" charset="-120"/>
            </a:endParaRPr>
          </a:p>
        </p:txBody>
      </p:sp>
      <p:sp>
        <p:nvSpPr>
          <p:cNvPr id="4" name="投影片編號版面配置區 3"/>
          <p:cNvSpPr>
            <a:spLocks noGrp="1"/>
          </p:cNvSpPr>
          <p:nvPr>
            <p:ph type="sldNum" sz="quarter" idx="12"/>
          </p:nvPr>
        </p:nvSpPr>
        <p:spPr/>
        <p:txBody>
          <a:bodyPr/>
          <a:lstStyle/>
          <a:p>
            <a:fld id="{028E8665-1C86-44B4-84C1-0D3227D0A681}" type="slidenum">
              <a:rPr lang="zh-TW" altLang="en-US" smtClean="0"/>
              <a:t>17</a:t>
            </a:fld>
            <a:endParaRPr lang="zh-TW" altLang="en-US"/>
          </a:p>
        </p:txBody>
      </p:sp>
      <p:graphicFrame>
        <p:nvGraphicFramePr>
          <p:cNvPr id="6" name="資料庫圖表 5"/>
          <p:cNvGraphicFramePr/>
          <p:nvPr>
            <p:extLst>
              <p:ext uri="{D42A27DB-BD31-4B8C-83A1-F6EECF244321}">
                <p14:modId xmlns:p14="http://schemas.microsoft.com/office/powerpoint/2010/main" val="3939119058"/>
              </p:ext>
            </p:extLst>
          </p:nvPr>
        </p:nvGraphicFramePr>
        <p:xfrm>
          <a:off x="0" y="0"/>
          <a:ext cx="7713200" cy="116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圖片 7"/>
          <p:cNvPicPr>
            <a:picLocks noChangeAspect="1"/>
          </p:cNvPicPr>
          <p:nvPr/>
        </p:nvPicPr>
        <p:blipFill rotWithShape="1">
          <a:blip r:embed="rId8"/>
          <a:srcRect l="806" t="10341" r="27525" b="6249"/>
          <a:stretch/>
        </p:blipFill>
        <p:spPr>
          <a:xfrm>
            <a:off x="2039232" y="1007176"/>
            <a:ext cx="8403096" cy="5253898"/>
          </a:xfrm>
          <a:prstGeom prst="rect">
            <a:avLst/>
          </a:prstGeom>
          <a:ln w="38100">
            <a:solidFill>
              <a:schemeClr val="tx1"/>
            </a:solidFill>
          </a:ln>
        </p:spPr>
      </p:pic>
      <p:pic>
        <p:nvPicPr>
          <p:cNvPr id="5" name="圖片 4"/>
          <p:cNvPicPr>
            <a:picLocks noChangeAspect="1"/>
          </p:cNvPicPr>
          <p:nvPr/>
        </p:nvPicPr>
        <p:blipFill rotWithShape="1">
          <a:blip r:embed="rId9"/>
          <a:srcRect l="-102" t="14369" r="27918" b="14021"/>
          <a:stretch/>
        </p:blipFill>
        <p:spPr>
          <a:xfrm>
            <a:off x="2039232" y="1007176"/>
            <a:ext cx="8403096" cy="5238429"/>
          </a:xfrm>
          <a:prstGeom prst="rect">
            <a:avLst/>
          </a:prstGeom>
          <a:ln w="38100">
            <a:solidFill>
              <a:schemeClr val="tx1"/>
            </a:solidFill>
          </a:ln>
        </p:spPr>
      </p:pic>
      <p:sp>
        <p:nvSpPr>
          <p:cNvPr id="2" name="向左箭號圖說文字 1"/>
          <p:cNvSpPr/>
          <p:nvPr/>
        </p:nvSpPr>
        <p:spPr>
          <a:xfrm>
            <a:off x="5669280" y="1756410"/>
            <a:ext cx="1600200" cy="731520"/>
          </a:xfrm>
          <a:prstGeom prst="lef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rPr>
              <a:t>題數</a:t>
            </a:r>
          </a:p>
        </p:txBody>
      </p:sp>
      <p:pic>
        <p:nvPicPr>
          <p:cNvPr id="9" name="圖片 8"/>
          <p:cNvPicPr>
            <a:picLocks noChangeAspect="1"/>
          </p:cNvPicPr>
          <p:nvPr/>
        </p:nvPicPr>
        <p:blipFill rotWithShape="1">
          <a:blip r:embed="rId10"/>
          <a:srcRect l="24470" t="27700" r="33482" b="24081"/>
          <a:stretch/>
        </p:blipFill>
        <p:spPr>
          <a:xfrm>
            <a:off x="2117748" y="1007176"/>
            <a:ext cx="8402728" cy="5250749"/>
          </a:xfrm>
          <a:prstGeom prst="rect">
            <a:avLst/>
          </a:prstGeom>
          <a:ln w="38100">
            <a:solidFill>
              <a:schemeClr val="tx1"/>
            </a:solidFill>
          </a:ln>
        </p:spPr>
      </p:pic>
      <p:pic>
        <p:nvPicPr>
          <p:cNvPr id="10" name="圖片 9"/>
          <p:cNvPicPr>
            <a:picLocks noChangeAspect="1"/>
          </p:cNvPicPr>
          <p:nvPr/>
        </p:nvPicPr>
        <p:blipFill rotWithShape="1">
          <a:blip r:embed="rId11"/>
          <a:srcRect l="807" t="14374" r="26339" b="11685"/>
          <a:stretch/>
        </p:blipFill>
        <p:spPr>
          <a:xfrm>
            <a:off x="1161937" y="947420"/>
            <a:ext cx="10314349" cy="5408930"/>
          </a:xfrm>
          <a:prstGeom prst="rect">
            <a:avLst/>
          </a:prstGeom>
          <a:ln w="38100">
            <a:solidFill>
              <a:schemeClr val="tx1"/>
            </a:solidFill>
          </a:ln>
        </p:spPr>
      </p:pic>
    </p:spTree>
    <p:extLst>
      <p:ext uri="{BB962C8B-B14F-4D97-AF65-F5344CB8AC3E}">
        <p14:creationId xmlns:p14="http://schemas.microsoft.com/office/powerpoint/2010/main" val="66427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0" y="0"/>
            <a:ext cx="12192000" cy="952500"/>
          </a:xfrm>
          <a:prstGeom prst="rect">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5400" dirty="0">
              <a:solidFill>
                <a:schemeClr val="tx1"/>
              </a:solidFill>
              <a:latin typeface="Adobe 繁黑體 Std B" panose="020B0700000000000000" pitchFamily="34" charset="-120"/>
              <a:ea typeface="Adobe 繁黑體 Std B" panose="020B0700000000000000" pitchFamily="34" charset="-120"/>
            </a:endParaRPr>
          </a:p>
        </p:txBody>
      </p:sp>
      <p:sp>
        <p:nvSpPr>
          <p:cNvPr id="4" name="投影片編號版面配置區 3"/>
          <p:cNvSpPr>
            <a:spLocks noGrp="1"/>
          </p:cNvSpPr>
          <p:nvPr>
            <p:ph type="sldNum" sz="quarter" idx="12"/>
          </p:nvPr>
        </p:nvSpPr>
        <p:spPr/>
        <p:txBody>
          <a:bodyPr/>
          <a:lstStyle/>
          <a:p>
            <a:fld id="{028E8665-1C86-44B4-84C1-0D3227D0A681}" type="slidenum">
              <a:rPr lang="zh-TW" altLang="en-US" smtClean="0"/>
              <a:t>18</a:t>
            </a:fld>
            <a:endParaRPr lang="zh-TW" altLang="en-US"/>
          </a:p>
        </p:txBody>
      </p:sp>
      <p:graphicFrame>
        <p:nvGraphicFramePr>
          <p:cNvPr id="6" name="資料庫圖表 5"/>
          <p:cNvGraphicFramePr/>
          <p:nvPr>
            <p:extLst>
              <p:ext uri="{D42A27DB-BD31-4B8C-83A1-F6EECF244321}">
                <p14:modId xmlns:p14="http://schemas.microsoft.com/office/powerpoint/2010/main" val="3739180672"/>
              </p:ext>
            </p:extLst>
          </p:nvPr>
        </p:nvGraphicFramePr>
        <p:xfrm>
          <a:off x="0" y="0"/>
          <a:ext cx="7713200" cy="4895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圖片 4"/>
          <p:cNvPicPr>
            <a:picLocks noChangeAspect="1"/>
          </p:cNvPicPr>
          <p:nvPr/>
        </p:nvPicPr>
        <p:blipFill rotWithShape="1">
          <a:blip r:embed="rId8"/>
          <a:srcRect l="1" t="28281" r="875" b="6434"/>
          <a:stretch/>
        </p:blipFill>
        <p:spPr>
          <a:xfrm>
            <a:off x="155575" y="1096963"/>
            <a:ext cx="11674475" cy="5151438"/>
          </a:xfrm>
          <a:prstGeom prst="rect">
            <a:avLst/>
          </a:prstGeom>
          <a:ln w="57150">
            <a:solidFill>
              <a:schemeClr val="tx1"/>
            </a:solidFill>
          </a:ln>
        </p:spPr>
      </p:pic>
      <p:sp>
        <p:nvSpPr>
          <p:cNvPr id="7" name="AutoShape 2" descr="https://mail.google.com/mail/u/0/?ui=2&amp;ik=82de0b481f&amp;view=fimg&amp;th=164c59f5f0c53fd8&amp;attid=0.1&amp;disp=emb&amp;attbid=ANGjdJ8vKdg3YRIn6g0VGe5DH4UAD0wFd3oLcVimEO_gAch7lk0mq4J-a7wSydqN574O6KvgCtdhI8AuFMWFLJLjEJVxAzxDXTb0uKFXTMX3Bf5OsfPehC5BjlOFWRE&amp;sz=w3360-h2020&amp;ats=1532954805395&amp;rm=164c59f5f0c53fd8&amp;zw&amp;atsh=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8" name="AutoShape 4" descr="https://mail.google.com/mail/u/0/?ui=2&amp;ik=82de0b481f&amp;view=fimg&amp;th=164c59f5f0c53fd8&amp;attid=0.1&amp;disp=emb&amp;attbid=ANGjdJ8vKdg3YRIn6g0VGe5DH4UAD0wFd3oLcVimEO_gAch7lk0mq4J-a7wSydqN574O6KvgCtdhI8AuFMWFLJLjEJVxAzxDXTb0uKFXTMX3Bf5OsfPehC5BjlOFWRE&amp;sz=w3360-h2020&amp;ats=1532954805395&amp;rm=164c59f5f0c53fd8&amp;zw&amp;atsh=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5" name="圓角矩形 14"/>
          <p:cNvSpPr/>
          <p:nvPr/>
        </p:nvSpPr>
        <p:spPr>
          <a:xfrm>
            <a:off x="155575" y="2105025"/>
            <a:ext cx="2854325" cy="5524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7" name="直線單箭頭接點 16"/>
          <p:cNvCxnSpPr/>
          <p:nvPr/>
        </p:nvCxnSpPr>
        <p:spPr>
          <a:xfrm>
            <a:off x="3295650" y="2657475"/>
            <a:ext cx="16002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圖片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81600" y="1296194"/>
            <a:ext cx="3358993" cy="4752975"/>
          </a:xfrm>
          <a:prstGeom prst="rect">
            <a:avLst/>
          </a:prstGeom>
          <a:ln w="57150">
            <a:solidFill>
              <a:schemeClr val="accent5">
                <a:lumMod val="75000"/>
              </a:schemeClr>
            </a:solidFill>
          </a:ln>
        </p:spPr>
      </p:pic>
    </p:spTree>
    <p:extLst>
      <p:ext uri="{BB962C8B-B14F-4D97-AF65-F5344CB8AC3E}">
        <p14:creationId xmlns:p14="http://schemas.microsoft.com/office/powerpoint/2010/main" val="28390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028E8665-1C86-44B4-84C1-0D3227D0A681}" type="slidenum">
              <a:rPr lang="zh-TW" altLang="en-US" smtClean="0"/>
              <a:t>19</a:t>
            </a:fld>
            <a:endParaRPr lang="zh-TW" altLang="en-US"/>
          </a:p>
        </p:txBody>
      </p:sp>
      <p:pic>
        <p:nvPicPr>
          <p:cNvPr id="5" name="圖片 4"/>
          <p:cNvPicPr>
            <a:picLocks noChangeAspect="1"/>
          </p:cNvPicPr>
          <p:nvPr/>
        </p:nvPicPr>
        <p:blipFill rotWithShape="1">
          <a:blip r:embed="rId2"/>
          <a:srcRect l="1528" t="12222" r="1945" b="10000"/>
          <a:stretch/>
        </p:blipFill>
        <p:spPr>
          <a:xfrm>
            <a:off x="558800" y="638106"/>
            <a:ext cx="11201400" cy="5076894"/>
          </a:xfrm>
          <a:prstGeom prst="rect">
            <a:avLst/>
          </a:prstGeom>
        </p:spPr>
      </p:pic>
      <p:sp>
        <p:nvSpPr>
          <p:cNvPr id="6" name="矩形 5"/>
          <p:cNvSpPr/>
          <p:nvPr/>
        </p:nvSpPr>
        <p:spPr>
          <a:xfrm>
            <a:off x="8953500" y="3467100"/>
            <a:ext cx="2921000" cy="1549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37308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0536304" y="4453989"/>
            <a:ext cx="1213528" cy="944862"/>
          </a:xfrm>
          <a:prstGeom prst="rect">
            <a:avLst/>
          </a:prstGeom>
          <a:solidFill>
            <a:schemeClr val="bg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rgbClr val="0070C0"/>
                </a:solidFill>
                <a:latin typeface="Adobe 繁黑體 Std B" panose="020B0700000000000000" pitchFamily="34" charset="-120"/>
                <a:ea typeface="Adobe 繁黑體 Std B" panose="020B0700000000000000" pitchFamily="34" charset="-120"/>
              </a:rPr>
              <a:t>平台網址</a:t>
            </a:r>
            <a:r>
              <a:rPr lang="en-US" altLang="zh-TW" dirty="0" err="1">
                <a:solidFill>
                  <a:srgbClr val="0070C0"/>
                </a:solidFill>
                <a:latin typeface="Adobe 繁黑體 Std B" panose="020B0700000000000000" pitchFamily="34" charset="-120"/>
                <a:ea typeface="Adobe 繁黑體 Std B" panose="020B0700000000000000" pitchFamily="34" charset="-120"/>
              </a:rPr>
              <a:t>qr</a:t>
            </a:r>
            <a:r>
              <a:rPr lang="en-US" altLang="zh-TW" dirty="0">
                <a:solidFill>
                  <a:srgbClr val="0070C0"/>
                </a:solidFill>
                <a:latin typeface="Adobe 繁黑體 Std B" panose="020B0700000000000000" pitchFamily="34" charset="-120"/>
                <a:ea typeface="Adobe 繁黑體 Std B" panose="020B0700000000000000" pitchFamily="34" charset="-120"/>
              </a:rPr>
              <a:t> code</a:t>
            </a:r>
            <a:endParaRPr lang="en-US" altLang="zh-TW" dirty="0">
              <a:solidFill>
                <a:schemeClr val="tx1"/>
              </a:solidFill>
              <a:latin typeface="Adobe 繁黑體 Std B" panose="020B0700000000000000" pitchFamily="34" charset="-120"/>
              <a:ea typeface="Adobe 繁黑體 Std B" panose="020B0700000000000000" pitchFamily="34" charset="-120"/>
            </a:endParaRPr>
          </a:p>
        </p:txBody>
      </p:sp>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838200" y="1805139"/>
            <a:ext cx="10515600" cy="1136516"/>
          </a:xfrm>
        </p:spPr>
        <p:txBody>
          <a:bodyPr>
            <a:normAutofit/>
          </a:bodyPr>
          <a:lstStyle/>
          <a:p>
            <a:pPr>
              <a:buFont typeface="Wingdings" panose="05000000000000000000" pitchFamily="2" charset="2"/>
              <a:buChar char="p"/>
            </a:pPr>
            <a:r>
              <a:rPr lang="zh-TW" altLang="en-US" dirty="0">
                <a:latin typeface="Adobe 繁黑體 Std B" panose="020B0700000000000000" pitchFamily="34" charset="-120"/>
                <a:ea typeface="Adobe 繁黑體 Std B" panose="020B0700000000000000" pitchFamily="34" charset="-120"/>
              </a:rPr>
              <a:t>平台網址：</a:t>
            </a:r>
            <a:r>
              <a:rPr lang="en-US" altLang="zh-TW" dirty="0">
                <a:latin typeface="Adobe 繁黑體 Std B" panose="020B0700000000000000" pitchFamily="34" charset="-120"/>
                <a:ea typeface="Adobe 繁黑體 Std B" panose="020B0700000000000000" pitchFamily="34" charset="-120"/>
              </a:rPr>
              <a:t>https://www.everlastingltc.com.tw</a:t>
            </a:r>
            <a:endParaRPr lang="en-US" altLang="zh-TW" dirty="0"/>
          </a:p>
          <a:p>
            <a:pPr marL="0" indent="0">
              <a:buNone/>
            </a:pPr>
            <a:endParaRPr lang="zh-TW" altLang="en-US" dirty="0"/>
          </a:p>
        </p:txBody>
      </p:sp>
      <p:sp>
        <p:nvSpPr>
          <p:cNvPr id="5" name="矩形 4"/>
          <p:cNvSpPr/>
          <p:nvPr/>
        </p:nvSpPr>
        <p:spPr>
          <a:xfrm>
            <a:off x="0" y="241045"/>
            <a:ext cx="12192000" cy="1442434"/>
          </a:xfrm>
          <a:prstGeom prst="rect">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TW" sz="4800" dirty="0">
                <a:solidFill>
                  <a:schemeClr val="tx1"/>
                </a:solidFill>
                <a:latin typeface="Adobe 繁黑體 Std B" panose="020B0700000000000000" pitchFamily="34" charset="-120"/>
                <a:ea typeface="Adobe 繁黑體 Std B" panose="020B0700000000000000" pitchFamily="34" charset="-120"/>
              </a:rPr>
              <a:t>『</a:t>
            </a:r>
            <a:r>
              <a:rPr lang="zh-TW" altLang="en-US" sz="4800" dirty="0">
                <a:solidFill>
                  <a:schemeClr val="tx1"/>
                </a:solidFill>
                <a:latin typeface="Adobe 繁黑體 Std B" panose="020B0700000000000000" pitchFamily="34" charset="-120"/>
                <a:ea typeface="Adobe 繁黑體 Std B" panose="020B0700000000000000" pitchFamily="34" charset="-120"/>
              </a:rPr>
              <a:t>長愛</a:t>
            </a:r>
            <a:r>
              <a:rPr lang="en-US" altLang="zh-TW" sz="4800" dirty="0">
                <a:solidFill>
                  <a:schemeClr val="tx1"/>
                </a:solidFill>
                <a:latin typeface="Adobe 繁黑體 Std B" panose="020B0700000000000000" pitchFamily="34" charset="-120"/>
                <a:ea typeface="Adobe 繁黑體 Std B" panose="020B0700000000000000" pitchFamily="34" charset="-120"/>
              </a:rPr>
              <a:t>』</a:t>
            </a:r>
            <a:r>
              <a:rPr lang="zh-TW" altLang="en-US" sz="4800" dirty="0">
                <a:solidFill>
                  <a:schemeClr val="tx1"/>
                </a:solidFill>
                <a:latin typeface="Adobe 繁黑體 Std B" panose="020B0700000000000000" pitchFamily="34" charset="-120"/>
                <a:ea typeface="Adobe 繁黑體 Std B" panose="020B0700000000000000" pitchFamily="34" charset="-120"/>
              </a:rPr>
              <a:t>長期照顧人員繼續教育訓練平台</a:t>
            </a:r>
          </a:p>
        </p:txBody>
      </p:sp>
      <p:sp>
        <p:nvSpPr>
          <p:cNvPr id="7" name="投影片編號版面配置區 6"/>
          <p:cNvSpPr>
            <a:spLocks noGrp="1"/>
          </p:cNvSpPr>
          <p:nvPr>
            <p:ph type="sldNum" sz="quarter" idx="12"/>
          </p:nvPr>
        </p:nvSpPr>
        <p:spPr/>
        <p:txBody>
          <a:bodyPr/>
          <a:lstStyle/>
          <a:p>
            <a:fld id="{028E8665-1C86-44B4-84C1-0D3227D0A681}" type="slidenum">
              <a:rPr lang="zh-TW" altLang="en-US" smtClean="0"/>
              <a:t>2</a:t>
            </a:fld>
            <a:endParaRPr lang="zh-TW" altLang="en-US"/>
          </a:p>
        </p:txBody>
      </p:sp>
      <p:pic>
        <p:nvPicPr>
          <p:cNvPr id="12" name="圖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5082" y="2656462"/>
            <a:ext cx="1984517" cy="1984517"/>
          </a:xfrm>
          <a:prstGeom prst="rect">
            <a:avLst/>
          </a:prstGeom>
        </p:spPr>
      </p:pic>
      <p:pic>
        <p:nvPicPr>
          <p:cNvPr id="9" name="圖片 8"/>
          <p:cNvPicPr>
            <a:picLocks noChangeAspect="1"/>
          </p:cNvPicPr>
          <p:nvPr/>
        </p:nvPicPr>
        <p:blipFill rotWithShape="1">
          <a:blip r:embed="rId4"/>
          <a:srcRect l="14305" t="9753" r="12640" b="6296"/>
          <a:stretch/>
        </p:blipFill>
        <p:spPr>
          <a:xfrm>
            <a:off x="1514391" y="2328229"/>
            <a:ext cx="6514174" cy="4210683"/>
          </a:xfrm>
          <a:prstGeom prst="rect">
            <a:avLst/>
          </a:prstGeom>
          <a:ln w="76200">
            <a:solidFill>
              <a:schemeClr val="accent5">
                <a:lumMod val="75000"/>
              </a:schemeClr>
            </a:solidFill>
          </a:ln>
        </p:spPr>
      </p:pic>
      <p:sp>
        <p:nvSpPr>
          <p:cNvPr id="8" name="矩形 7"/>
          <p:cNvSpPr/>
          <p:nvPr/>
        </p:nvSpPr>
        <p:spPr>
          <a:xfrm>
            <a:off x="1856835" y="4292600"/>
            <a:ext cx="4127301" cy="584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6395498" y="4233370"/>
            <a:ext cx="3418973" cy="815218"/>
          </a:xfrm>
          <a:prstGeom prst="rect">
            <a:avLst/>
          </a:prstGeom>
          <a:solidFill>
            <a:srgbClr val="FFFF66"/>
          </a:solidFill>
          <a:ln>
            <a:solidFill>
              <a:srgbClr val="7030A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2000" dirty="0">
                <a:solidFill>
                  <a:schemeClr val="tx1"/>
                </a:solidFill>
                <a:latin typeface="Adobe 繁黑體 Std B" panose="020B0700000000000000" pitchFamily="34" charset="-120"/>
                <a:ea typeface="Adobe 繁黑體 Std B" panose="020B0700000000000000" pitchFamily="34" charset="-120"/>
              </a:rPr>
              <a:t>註冊登入成功，       </a:t>
            </a:r>
            <a:endParaRPr lang="en-US" altLang="zh-TW" sz="2000" dirty="0">
              <a:solidFill>
                <a:schemeClr val="tx1"/>
              </a:solidFill>
              <a:latin typeface="Adobe 繁黑體 Std B" panose="020B0700000000000000" pitchFamily="34" charset="-120"/>
              <a:ea typeface="Adobe 繁黑體 Std B" panose="020B0700000000000000" pitchFamily="34" charset="-120"/>
            </a:endParaRPr>
          </a:p>
          <a:p>
            <a:pPr algn="ctr"/>
            <a:r>
              <a:rPr lang="zh-TW" altLang="en-US" sz="2000" dirty="0">
                <a:solidFill>
                  <a:schemeClr val="tx1"/>
                </a:solidFill>
                <a:latin typeface="Adobe 繁黑體 Std B" panose="020B0700000000000000" pitchFamily="34" charset="-120"/>
                <a:ea typeface="Adobe 繁黑體 Std B" panose="020B0700000000000000" pitchFamily="34" charset="-120"/>
              </a:rPr>
              <a:t>  送</a:t>
            </a:r>
            <a:r>
              <a:rPr lang="en-US" altLang="zh-TW" sz="2000" b="1" dirty="0">
                <a:solidFill>
                  <a:srgbClr val="C00000"/>
                </a:solidFill>
                <a:latin typeface="Adobe 繁黑體 Std B" panose="020B0700000000000000" pitchFamily="34" charset="-120"/>
                <a:ea typeface="Adobe 繁黑體 Std B" panose="020B0700000000000000" pitchFamily="34" charset="-120"/>
              </a:rPr>
              <a:t>10</a:t>
            </a:r>
            <a:r>
              <a:rPr lang="zh-TW" altLang="en-US" sz="2000" dirty="0">
                <a:solidFill>
                  <a:schemeClr val="tx1"/>
                </a:solidFill>
                <a:latin typeface="Adobe 繁黑體 Std B" panose="020B0700000000000000" pitchFamily="34" charset="-120"/>
                <a:ea typeface="Adobe 繁黑體 Std B" panose="020B0700000000000000" pitchFamily="34" charset="-120"/>
              </a:rPr>
              <a:t>堂免費課程！</a:t>
            </a:r>
          </a:p>
        </p:txBody>
      </p:sp>
      <p:sp>
        <p:nvSpPr>
          <p:cNvPr id="14" name="矩形 13"/>
          <p:cNvSpPr/>
          <p:nvPr/>
        </p:nvSpPr>
        <p:spPr>
          <a:xfrm>
            <a:off x="1856835" y="4042071"/>
            <a:ext cx="4127301" cy="1571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03549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0"/>
            <a:ext cx="12192000" cy="952500"/>
          </a:xfrm>
          <a:prstGeom prst="rect">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5400" dirty="0">
              <a:solidFill>
                <a:schemeClr val="tx1"/>
              </a:solidFill>
              <a:latin typeface="Adobe 繁黑體 Std B" panose="020B0700000000000000" pitchFamily="34" charset="-120"/>
              <a:ea typeface="Adobe 繁黑體 Std B" panose="020B0700000000000000" pitchFamily="34" charset="-120"/>
            </a:endParaRPr>
          </a:p>
        </p:txBody>
      </p:sp>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028E8665-1C86-44B4-84C1-0D3227D0A681}" type="slidenum">
              <a:rPr lang="zh-TW" altLang="en-US" smtClean="0"/>
              <a:t>20</a:t>
            </a:fld>
            <a:endParaRPr lang="zh-TW" altLang="en-US"/>
          </a:p>
        </p:txBody>
      </p:sp>
      <p:graphicFrame>
        <p:nvGraphicFramePr>
          <p:cNvPr id="12" name="資料庫圖表 11"/>
          <p:cNvGraphicFramePr/>
          <p:nvPr>
            <p:extLst>
              <p:ext uri="{D42A27DB-BD31-4B8C-83A1-F6EECF244321}">
                <p14:modId xmlns:p14="http://schemas.microsoft.com/office/powerpoint/2010/main" val="3852619019"/>
              </p:ext>
            </p:extLst>
          </p:nvPr>
        </p:nvGraphicFramePr>
        <p:xfrm>
          <a:off x="0" y="0"/>
          <a:ext cx="7713200" cy="4895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圖片 12"/>
          <p:cNvPicPr>
            <a:picLocks noChangeAspect="1"/>
          </p:cNvPicPr>
          <p:nvPr/>
        </p:nvPicPr>
        <p:blipFill rotWithShape="1">
          <a:blip r:embed="rId7"/>
          <a:srcRect l="1" t="14584" r="22999" b="15104"/>
          <a:stretch/>
        </p:blipFill>
        <p:spPr>
          <a:xfrm>
            <a:off x="190500" y="1027906"/>
            <a:ext cx="10725150" cy="5506231"/>
          </a:xfrm>
          <a:prstGeom prst="rect">
            <a:avLst/>
          </a:prstGeom>
          <a:ln w="28575">
            <a:solidFill>
              <a:schemeClr val="tx1"/>
            </a:solidFill>
          </a:ln>
        </p:spPr>
      </p:pic>
    </p:spTree>
    <p:extLst>
      <p:ext uri="{BB962C8B-B14F-4D97-AF65-F5344CB8AC3E}">
        <p14:creationId xmlns:p14="http://schemas.microsoft.com/office/powerpoint/2010/main" val="2302694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327819"/>
            <a:ext cx="12192000" cy="1295400"/>
          </a:xfrm>
          <a:prstGeom prst="rect">
            <a:avLst/>
          </a:prstGeom>
          <a:solidFill>
            <a:schemeClr val="accent6">
              <a:lumMod val="60000"/>
              <a:lumOff val="40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4800" dirty="0">
              <a:solidFill>
                <a:schemeClr val="tx1"/>
              </a:solidFill>
              <a:latin typeface="Adobe 繁黑體 Std B" panose="020B0700000000000000" pitchFamily="34" charset="-120"/>
              <a:ea typeface="Adobe 繁黑體 Std B" panose="020B0700000000000000" pitchFamily="34" charset="-120"/>
            </a:endParaRPr>
          </a:p>
        </p:txBody>
      </p:sp>
      <p:sp>
        <p:nvSpPr>
          <p:cNvPr id="2" name="標題 1"/>
          <p:cNvSpPr>
            <a:spLocks noGrp="1"/>
          </p:cNvSpPr>
          <p:nvPr>
            <p:ph type="title"/>
          </p:nvPr>
        </p:nvSpPr>
        <p:spPr/>
        <p:txBody>
          <a:bodyPr/>
          <a:lstStyle/>
          <a:p>
            <a:r>
              <a:rPr lang="en-US" altLang="zh-TW" b="1" dirty="0" err="1">
                <a:latin typeface="Adobe Gothic Std B" panose="020B0800000000000000" pitchFamily="34" charset="-128"/>
                <a:ea typeface="Adobe Gothic Std B" panose="020B0800000000000000" pitchFamily="34" charset="-128"/>
              </a:rPr>
              <a:t>iSpring</a:t>
            </a:r>
            <a:r>
              <a:rPr lang="en-US" altLang="zh-TW" b="1" dirty="0">
                <a:latin typeface="Adobe Gothic Std B" panose="020B0800000000000000" pitchFamily="34" charset="-128"/>
                <a:ea typeface="Adobe Gothic Std B" panose="020B0800000000000000" pitchFamily="34" charset="-128"/>
              </a:rPr>
              <a:t> Suite </a:t>
            </a:r>
            <a:r>
              <a:rPr lang="zh-TW" altLang="en-US" b="1" dirty="0">
                <a:latin typeface="Adobe Gothic Std B" panose="020B0800000000000000" pitchFamily="34" charset="-128"/>
                <a:ea typeface="Adobe Gothic Std B" panose="020B0800000000000000" pitchFamily="34" charset="-128"/>
              </a:rPr>
              <a:t>軟體製作分享</a:t>
            </a:r>
            <a:r>
              <a:rPr lang="en-US" altLang="zh-TW" b="1" dirty="0">
                <a:latin typeface="Adobe Gothic Std B" panose="020B0800000000000000" pitchFamily="34" charset="-128"/>
                <a:ea typeface="Adobe Gothic Std B" panose="020B0800000000000000" pitchFamily="34" charset="-128"/>
              </a:rPr>
              <a:t>1</a:t>
            </a:r>
            <a:endParaRPr lang="zh-TW" altLang="en-US" b="1" dirty="0">
              <a:latin typeface="Adobe Gothic Std B" panose="020B0800000000000000" pitchFamily="34" charset="-128"/>
            </a:endParaRPr>
          </a:p>
        </p:txBody>
      </p:sp>
      <p:sp>
        <p:nvSpPr>
          <p:cNvPr id="3" name="內容版面配置區 2"/>
          <p:cNvSpPr>
            <a:spLocks noGrp="1"/>
          </p:cNvSpPr>
          <p:nvPr>
            <p:ph idx="1"/>
          </p:nvPr>
        </p:nvSpPr>
        <p:spPr>
          <a:xfrm>
            <a:off x="838200" y="1690688"/>
            <a:ext cx="11353800" cy="4351338"/>
          </a:xfrm>
        </p:spPr>
        <p:txBody>
          <a:bodyPr/>
          <a:lstStyle/>
          <a:p>
            <a:r>
              <a:rPr lang="en-US" altLang="zh-TW" dirty="0"/>
              <a:t>https://www.everlastingltc.com.tw/moodle/mod/scorm/view.php?id=1919</a:t>
            </a:r>
            <a:endParaRPr lang="zh-TW" altLang="en-US" dirty="0"/>
          </a:p>
        </p:txBody>
      </p:sp>
      <p:sp>
        <p:nvSpPr>
          <p:cNvPr id="4" name="投影片編號版面配置區 3"/>
          <p:cNvSpPr>
            <a:spLocks noGrp="1"/>
          </p:cNvSpPr>
          <p:nvPr>
            <p:ph type="sldNum" sz="quarter" idx="12"/>
          </p:nvPr>
        </p:nvSpPr>
        <p:spPr/>
        <p:txBody>
          <a:bodyPr/>
          <a:lstStyle/>
          <a:p>
            <a:fld id="{028E8665-1C86-44B4-84C1-0D3227D0A681}" type="slidenum">
              <a:rPr lang="zh-TW" altLang="en-US" smtClean="0"/>
              <a:t>21</a:t>
            </a:fld>
            <a:endParaRPr lang="zh-TW" altLang="en-US"/>
          </a:p>
        </p:txBody>
      </p:sp>
      <p:pic>
        <p:nvPicPr>
          <p:cNvPr id="6" name="圖片 5"/>
          <p:cNvPicPr>
            <a:picLocks noChangeAspect="1"/>
          </p:cNvPicPr>
          <p:nvPr/>
        </p:nvPicPr>
        <p:blipFill>
          <a:blip r:embed="rId2"/>
          <a:stretch>
            <a:fillRect/>
          </a:stretch>
        </p:blipFill>
        <p:spPr>
          <a:xfrm>
            <a:off x="1955800" y="2205037"/>
            <a:ext cx="7670800" cy="4314825"/>
          </a:xfrm>
          <a:prstGeom prst="rect">
            <a:avLst/>
          </a:prstGeom>
          <a:ln w="57150">
            <a:solidFill>
              <a:schemeClr val="accent5">
                <a:lumMod val="75000"/>
              </a:schemeClr>
            </a:solidFill>
          </a:ln>
        </p:spPr>
      </p:pic>
    </p:spTree>
    <p:extLst>
      <p:ext uri="{BB962C8B-B14F-4D97-AF65-F5344CB8AC3E}">
        <p14:creationId xmlns:p14="http://schemas.microsoft.com/office/powerpoint/2010/main" val="2028862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327819"/>
            <a:ext cx="12192000" cy="1295400"/>
          </a:xfrm>
          <a:prstGeom prst="rect">
            <a:avLst/>
          </a:prstGeom>
          <a:solidFill>
            <a:schemeClr val="accent6">
              <a:lumMod val="60000"/>
              <a:lumOff val="40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4800" dirty="0">
              <a:solidFill>
                <a:schemeClr val="tx1"/>
              </a:solidFill>
              <a:latin typeface="Adobe 繁黑體 Std B" panose="020B0700000000000000" pitchFamily="34" charset="-120"/>
              <a:ea typeface="Adobe 繁黑體 Std B" panose="020B0700000000000000" pitchFamily="34" charset="-120"/>
            </a:endParaRPr>
          </a:p>
        </p:txBody>
      </p:sp>
      <p:sp>
        <p:nvSpPr>
          <p:cNvPr id="2" name="標題 1"/>
          <p:cNvSpPr>
            <a:spLocks noGrp="1"/>
          </p:cNvSpPr>
          <p:nvPr>
            <p:ph type="title"/>
          </p:nvPr>
        </p:nvSpPr>
        <p:spPr/>
        <p:txBody>
          <a:bodyPr/>
          <a:lstStyle/>
          <a:p>
            <a:r>
              <a:rPr lang="en-US" altLang="zh-TW" b="1" dirty="0" err="1">
                <a:latin typeface="Adobe Gothic Std B" panose="020B0800000000000000" pitchFamily="34" charset="-128"/>
                <a:ea typeface="Adobe Gothic Std B" panose="020B0800000000000000" pitchFamily="34" charset="-128"/>
              </a:rPr>
              <a:t>iSpring</a:t>
            </a:r>
            <a:r>
              <a:rPr lang="en-US" altLang="zh-TW" b="1" dirty="0">
                <a:latin typeface="Adobe Gothic Std B" panose="020B0800000000000000" pitchFamily="34" charset="-128"/>
                <a:ea typeface="Adobe Gothic Std B" panose="020B0800000000000000" pitchFamily="34" charset="-128"/>
              </a:rPr>
              <a:t> Suite </a:t>
            </a:r>
            <a:r>
              <a:rPr lang="zh-TW" altLang="en-US" b="1" dirty="0">
                <a:latin typeface="Adobe Gothic Std B" panose="020B0800000000000000" pitchFamily="34" charset="-128"/>
                <a:ea typeface="Adobe Gothic Std B" panose="020B0800000000000000" pitchFamily="34" charset="-128"/>
              </a:rPr>
              <a:t>軟體製作分享</a:t>
            </a:r>
            <a:r>
              <a:rPr lang="en-US" altLang="zh-TW" b="1" dirty="0">
                <a:latin typeface="Adobe Gothic Std B" panose="020B0800000000000000" pitchFamily="34" charset="-128"/>
                <a:ea typeface="Adobe Gothic Std B" panose="020B0800000000000000" pitchFamily="34" charset="-128"/>
              </a:rPr>
              <a:t>2</a:t>
            </a:r>
            <a:endParaRPr lang="zh-TW" altLang="en-US" b="1" dirty="0">
              <a:latin typeface="Adobe Gothic Std B" panose="020B0800000000000000" pitchFamily="34" charset="-128"/>
            </a:endParaRPr>
          </a:p>
        </p:txBody>
      </p:sp>
      <p:sp>
        <p:nvSpPr>
          <p:cNvPr id="3" name="內容版面配置區 2"/>
          <p:cNvSpPr>
            <a:spLocks noGrp="1"/>
          </p:cNvSpPr>
          <p:nvPr>
            <p:ph idx="1"/>
          </p:nvPr>
        </p:nvSpPr>
        <p:spPr>
          <a:xfrm>
            <a:off x="736600" y="1563688"/>
            <a:ext cx="11353800" cy="4351338"/>
          </a:xfrm>
        </p:spPr>
        <p:txBody>
          <a:bodyPr/>
          <a:lstStyle/>
          <a:p>
            <a:r>
              <a:rPr lang="en-US" altLang="zh-TW" dirty="0"/>
              <a:t>https://www.everlastingltc.com.tw/moodle/mod/scorm/view.php?id=1198</a:t>
            </a:r>
            <a:endParaRPr lang="zh-TW" altLang="en-US" dirty="0"/>
          </a:p>
        </p:txBody>
      </p:sp>
      <p:sp>
        <p:nvSpPr>
          <p:cNvPr id="4" name="投影片編號版面配置區 3"/>
          <p:cNvSpPr>
            <a:spLocks noGrp="1"/>
          </p:cNvSpPr>
          <p:nvPr>
            <p:ph type="sldNum" sz="quarter" idx="12"/>
          </p:nvPr>
        </p:nvSpPr>
        <p:spPr/>
        <p:txBody>
          <a:bodyPr/>
          <a:lstStyle/>
          <a:p>
            <a:fld id="{028E8665-1C86-44B4-84C1-0D3227D0A681}" type="slidenum">
              <a:rPr lang="zh-TW" altLang="en-US" smtClean="0"/>
              <a:t>22</a:t>
            </a:fld>
            <a:endParaRPr lang="zh-TW" altLang="en-US"/>
          </a:p>
        </p:txBody>
      </p:sp>
      <p:pic>
        <p:nvPicPr>
          <p:cNvPr id="6" name="圖片 5"/>
          <p:cNvPicPr>
            <a:picLocks noChangeAspect="1"/>
          </p:cNvPicPr>
          <p:nvPr/>
        </p:nvPicPr>
        <p:blipFill>
          <a:blip r:embed="rId2"/>
          <a:stretch>
            <a:fillRect/>
          </a:stretch>
        </p:blipFill>
        <p:spPr>
          <a:xfrm>
            <a:off x="2070099" y="2168525"/>
            <a:ext cx="7445021" cy="4187825"/>
          </a:xfrm>
          <a:prstGeom prst="rect">
            <a:avLst/>
          </a:prstGeom>
          <a:ln w="57150">
            <a:solidFill>
              <a:schemeClr val="accent5">
                <a:lumMod val="75000"/>
              </a:schemeClr>
            </a:solidFill>
          </a:ln>
        </p:spPr>
      </p:pic>
    </p:spTree>
    <p:extLst>
      <p:ext uri="{BB962C8B-B14F-4D97-AF65-F5344CB8AC3E}">
        <p14:creationId xmlns:p14="http://schemas.microsoft.com/office/powerpoint/2010/main" val="1428054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stretch>
            <a:fillRect/>
          </a:stretch>
        </p:blipFill>
        <p:spPr>
          <a:xfrm>
            <a:off x="-13250" y="316047"/>
            <a:ext cx="12205250" cy="1304657"/>
          </a:xfrm>
          <a:prstGeom prst="rect">
            <a:avLst/>
          </a:prstGeom>
        </p:spPr>
      </p:pic>
      <p:sp>
        <p:nvSpPr>
          <p:cNvPr id="2" name="標題 1"/>
          <p:cNvSpPr>
            <a:spLocks noGrp="1"/>
          </p:cNvSpPr>
          <p:nvPr>
            <p:ph type="title"/>
          </p:nvPr>
        </p:nvSpPr>
        <p:spPr/>
        <p:txBody>
          <a:bodyPr/>
          <a:lstStyle/>
          <a:p>
            <a:r>
              <a:rPr lang="en-US" altLang="zh-TW" b="1" dirty="0" err="1">
                <a:latin typeface="Adobe Gothic Std B" panose="020B0800000000000000" pitchFamily="34" charset="-128"/>
                <a:ea typeface="Adobe Gothic Std B" panose="020B0800000000000000" pitchFamily="34" charset="-128"/>
              </a:rPr>
              <a:t>iSpring</a:t>
            </a:r>
            <a:r>
              <a:rPr lang="en-US" altLang="zh-TW" b="1" dirty="0">
                <a:latin typeface="Adobe Gothic Std B" panose="020B0800000000000000" pitchFamily="34" charset="-128"/>
                <a:ea typeface="Adobe Gothic Std B" panose="020B0800000000000000" pitchFamily="34" charset="-128"/>
              </a:rPr>
              <a:t> Suite </a:t>
            </a:r>
            <a:r>
              <a:rPr lang="zh-TW" altLang="en-US" b="1">
                <a:latin typeface="Adobe Gothic Std B" panose="020B0800000000000000" pitchFamily="34" charset="-128"/>
                <a:ea typeface="Adobe Gothic Std B" panose="020B0800000000000000" pitchFamily="34" charset="-128"/>
              </a:rPr>
              <a:t>軟體製作分享</a:t>
            </a:r>
            <a:r>
              <a:rPr lang="en-US" altLang="zh-TW" b="1">
                <a:latin typeface="Adobe Gothic Std B" panose="020B0800000000000000" pitchFamily="34" charset="-128"/>
                <a:ea typeface="Adobe Gothic Std B" panose="020B0800000000000000" pitchFamily="34" charset="-128"/>
              </a:rPr>
              <a:t>3</a:t>
            </a:r>
            <a:endParaRPr lang="zh-TW" altLang="en-US" b="1" dirty="0">
              <a:latin typeface="Adobe Gothic Std B" panose="020B0800000000000000" pitchFamily="34" charset="-128"/>
            </a:endParaRPr>
          </a:p>
        </p:txBody>
      </p:sp>
      <p:sp>
        <p:nvSpPr>
          <p:cNvPr id="3" name="內容版面配置區 2"/>
          <p:cNvSpPr>
            <a:spLocks noGrp="1"/>
          </p:cNvSpPr>
          <p:nvPr>
            <p:ph idx="1"/>
          </p:nvPr>
        </p:nvSpPr>
        <p:spPr>
          <a:xfrm>
            <a:off x="711200" y="1666608"/>
            <a:ext cx="11353800" cy="4351338"/>
          </a:xfrm>
        </p:spPr>
        <p:txBody>
          <a:bodyPr/>
          <a:lstStyle/>
          <a:p>
            <a:r>
              <a:rPr lang="en-US" altLang="zh-TW" dirty="0"/>
              <a:t>https://www.everlastingltc.com.tw/moodle/mod/scorm/view.php?id=1259</a:t>
            </a:r>
            <a:endParaRPr lang="zh-TW" altLang="en-US" dirty="0"/>
          </a:p>
        </p:txBody>
      </p:sp>
      <p:sp>
        <p:nvSpPr>
          <p:cNvPr id="4" name="投影片編號版面配置區 3"/>
          <p:cNvSpPr>
            <a:spLocks noGrp="1"/>
          </p:cNvSpPr>
          <p:nvPr>
            <p:ph type="sldNum" sz="quarter" idx="12"/>
          </p:nvPr>
        </p:nvSpPr>
        <p:spPr/>
        <p:txBody>
          <a:bodyPr/>
          <a:lstStyle/>
          <a:p>
            <a:fld id="{028E8665-1C86-44B4-84C1-0D3227D0A681}" type="slidenum">
              <a:rPr lang="zh-TW" altLang="en-US" smtClean="0"/>
              <a:t>23</a:t>
            </a:fld>
            <a:endParaRPr lang="zh-TW" altLang="en-US"/>
          </a:p>
        </p:txBody>
      </p:sp>
      <p:pic>
        <p:nvPicPr>
          <p:cNvPr id="6" name="圖片 5"/>
          <p:cNvPicPr>
            <a:picLocks noChangeAspect="1"/>
          </p:cNvPicPr>
          <p:nvPr/>
        </p:nvPicPr>
        <p:blipFill>
          <a:blip r:embed="rId3"/>
          <a:stretch>
            <a:fillRect/>
          </a:stretch>
        </p:blipFill>
        <p:spPr>
          <a:xfrm>
            <a:off x="1873250" y="2349500"/>
            <a:ext cx="7772400" cy="4371975"/>
          </a:xfrm>
          <a:prstGeom prst="rect">
            <a:avLst/>
          </a:prstGeom>
          <a:ln w="57150">
            <a:solidFill>
              <a:schemeClr val="accent5">
                <a:lumMod val="75000"/>
              </a:schemeClr>
            </a:solidFill>
          </a:ln>
        </p:spPr>
      </p:pic>
    </p:spTree>
    <p:extLst>
      <p:ext uri="{BB962C8B-B14F-4D97-AF65-F5344CB8AC3E}">
        <p14:creationId xmlns:p14="http://schemas.microsoft.com/office/powerpoint/2010/main" val="2493353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028E8665-1C86-44B4-84C1-0D3227D0A681}" type="slidenum">
              <a:rPr lang="zh-TW" altLang="en-US" smtClean="0"/>
              <a:t>24</a:t>
            </a:fld>
            <a:endParaRPr lang="zh-TW" altLang="en-US"/>
          </a:p>
        </p:txBody>
      </p:sp>
      <p:sp>
        <p:nvSpPr>
          <p:cNvPr id="5" name="矩形 4"/>
          <p:cNvSpPr/>
          <p:nvPr/>
        </p:nvSpPr>
        <p:spPr>
          <a:xfrm>
            <a:off x="0" y="998674"/>
            <a:ext cx="12192000" cy="1146777"/>
          </a:xfrm>
          <a:prstGeom prst="rect">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4800" dirty="0">
              <a:solidFill>
                <a:schemeClr val="tx1"/>
              </a:solidFill>
              <a:latin typeface="Adobe 繁黑體 Std B" panose="020B0700000000000000" pitchFamily="34" charset="-120"/>
              <a:ea typeface="Adobe 繁黑體 Std B" panose="020B0700000000000000" pitchFamily="34" charset="-120"/>
            </a:endParaRPr>
          </a:p>
        </p:txBody>
      </p:sp>
      <p:pic>
        <p:nvPicPr>
          <p:cNvPr id="8" name="圖片 7"/>
          <p:cNvPicPr>
            <a:picLocks noChangeAspect="1"/>
          </p:cNvPicPr>
          <p:nvPr/>
        </p:nvPicPr>
        <p:blipFill rotWithShape="1">
          <a:blip r:embed="rId2">
            <a:extLst>
              <a:ext uri="{28A0092B-C50C-407E-A947-70E740481C1C}">
                <a14:useLocalDpi xmlns:a14="http://schemas.microsoft.com/office/drawing/2010/main" val="0"/>
              </a:ext>
            </a:extLst>
          </a:blip>
          <a:srcRect l="11202" t="26629" r="4243"/>
          <a:stretch/>
        </p:blipFill>
        <p:spPr>
          <a:xfrm>
            <a:off x="5657388" y="3237130"/>
            <a:ext cx="2324912" cy="2916541"/>
          </a:xfrm>
          <a:prstGeom prst="rect">
            <a:avLst/>
          </a:prstGeom>
        </p:spPr>
      </p:pic>
      <p:pic>
        <p:nvPicPr>
          <p:cNvPr id="7" name="內容版面配置區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610600" y="3231438"/>
            <a:ext cx="2230013" cy="2927925"/>
          </a:xfrm>
        </p:spPr>
      </p:pic>
      <p:sp>
        <p:nvSpPr>
          <p:cNvPr id="3" name="文字方塊 2"/>
          <p:cNvSpPr txBox="1"/>
          <p:nvPr/>
        </p:nvSpPr>
        <p:spPr>
          <a:xfrm>
            <a:off x="652705" y="3446505"/>
            <a:ext cx="4690533" cy="1938992"/>
          </a:xfrm>
          <a:prstGeom prst="rect">
            <a:avLst/>
          </a:prstGeom>
          <a:noFill/>
        </p:spPr>
        <p:txBody>
          <a:bodyPr wrap="square" rtlCol="0">
            <a:spAutoFit/>
          </a:bodyPr>
          <a:lstStyle/>
          <a:p>
            <a:pPr marL="457200" indent="-457200">
              <a:buFont typeface="Wingdings" panose="05000000000000000000" pitchFamily="2" charset="2"/>
              <a:buChar char="p"/>
            </a:pPr>
            <a:r>
              <a:rPr lang="zh-TW" altLang="en-US" sz="2400" dirty="0">
                <a:latin typeface="Adobe 繁黑體 Std B" panose="020B0700000000000000" pitchFamily="34" charset="-120"/>
                <a:ea typeface="Adobe 繁黑體 Std B" panose="020B0700000000000000" pitchFamily="34" charset="-120"/>
              </a:rPr>
              <a:t>聯絡資訊：</a:t>
            </a:r>
            <a:endParaRPr lang="en-US" altLang="zh-TW" sz="2400" dirty="0">
              <a:latin typeface="Adobe 繁黑體 Std B" panose="020B0700000000000000" pitchFamily="34" charset="-120"/>
              <a:ea typeface="Adobe 繁黑體 Std B" panose="020B0700000000000000" pitchFamily="34" charset="-120"/>
            </a:endParaRPr>
          </a:p>
          <a:p>
            <a:r>
              <a:rPr lang="zh-TW" altLang="en-US" sz="2400" dirty="0">
                <a:latin typeface="Adobe 繁黑體 Std B" panose="020B0700000000000000" pitchFamily="34" charset="-120"/>
                <a:ea typeface="Adobe 繁黑體 Std B" panose="020B0700000000000000" pitchFamily="34" charset="-120"/>
              </a:rPr>
              <a:t>專員：黃筠婷</a:t>
            </a:r>
            <a:endParaRPr lang="en-US" altLang="zh-TW" sz="2400" dirty="0">
              <a:latin typeface="Adobe 繁黑體 Std B" panose="020B0700000000000000" pitchFamily="34" charset="-120"/>
              <a:ea typeface="Adobe 繁黑體 Std B" panose="020B0700000000000000" pitchFamily="34" charset="-120"/>
            </a:endParaRPr>
          </a:p>
          <a:p>
            <a:r>
              <a:rPr lang="zh-TW" altLang="en-US" sz="2400" dirty="0">
                <a:latin typeface="Adobe 繁黑體 Std B" panose="020B0700000000000000" pitchFamily="34" charset="-120"/>
                <a:ea typeface="Adobe 繁黑體 Std B" panose="020B0700000000000000" pitchFamily="34" charset="-120"/>
              </a:rPr>
              <a:t>電話：</a:t>
            </a:r>
            <a:r>
              <a:rPr lang="en-US" altLang="zh-TW" sz="2400" dirty="0">
                <a:latin typeface="Adobe 繁黑體 Std B" panose="020B0700000000000000" pitchFamily="34" charset="-120"/>
                <a:ea typeface="Adobe 繁黑體 Std B" panose="020B0700000000000000" pitchFamily="34" charset="-120"/>
              </a:rPr>
              <a:t>03-3603083</a:t>
            </a:r>
          </a:p>
          <a:p>
            <a:r>
              <a:rPr lang="en-US" altLang="zh-TW" sz="2400" dirty="0">
                <a:latin typeface="Adobe 繁黑體 Std B" panose="020B0700000000000000" pitchFamily="34" charset="-120"/>
                <a:ea typeface="Adobe 繁黑體 Std B" panose="020B0700000000000000" pitchFamily="34" charset="-120"/>
              </a:rPr>
              <a:t>Line ID</a:t>
            </a:r>
            <a:r>
              <a:rPr lang="zh-TW" altLang="en-US" sz="2400" dirty="0">
                <a:latin typeface="Adobe 繁黑體 Std B" panose="020B0700000000000000" pitchFamily="34" charset="-120"/>
                <a:ea typeface="Adobe 繁黑體 Std B" panose="020B0700000000000000" pitchFamily="34" charset="-120"/>
              </a:rPr>
              <a:t>：</a:t>
            </a:r>
            <a:r>
              <a:rPr lang="en-US" altLang="zh-TW" sz="2400" dirty="0">
                <a:latin typeface="Adobe 繁黑體 Std B" panose="020B0700000000000000" pitchFamily="34" charset="-120"/>
                <a:ea typeface="Adobe 繁黑體 Std B" panose="020B0700000000000000" pitchFamily="34" charset="-120"/>
              </a:rPr>
              <a:t>@bhe4656q</a:t>
            </a:r>
          </a:p>
          <a:p>
            <a:r>
              <a:rPr lang="zh-TW" altLang="en-US" sz="2400" dirty="0">
                <a:latin typeface="Adobe 繁黑體 Std B" panose="020B0700000000000000" pitchFamily="34" charset="-120"/>
                <a:ea typeface="Adobe 繁黑體 Std B" panose="020B0700000000000000" pitchFamily="34" charset="-120"/>
              </a:rPr>
              <a:t>信箱：</a:t>
            </a:r>
            <a:r>
              <a:rPr lang="en-US" altLang="zh-TW" sz="2400" dirty="0">
                <a:latin typeface="Adobe 繁黑體 Std B" panose="020B0700000000000000" pitchFamily="34" charset="-120"/>
                <a:ea typeface="Adobe 繁黑體 Std B" panose="020B0700000000000000" pitchFamily="34" charset="-120"/>
              </a:rPr>
              <a:t>everlastingltc@gmail.com</a:t>
            </a:r>
          </a:p>
        </p:txBody>
      </p:sp>
    </p:spTree>
    <p:extLst>
      <p:ext uri="{BB962C8B-B14F-4D97-AF65-F5344CB8AC3E}">
        <p14:creationId xmlns:p14="http://schemas.microsoft.com/office/powerpoint/2010/main" val="3119589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452387" y="1885589"/>
            <a:ext cx="6574055" cy="3982219"/>
          </a:xfrm>
        </p:spPr>
        <p:txBody>
          <a:bodyPr>
            <a:normAutofit fontScale="92500"/>
          </a:bodyPr>
          <a:lstStyle/>
          <a:p>
            <a:pPr marL="0" indent="-324000">
              <a:lnSpc>
                <a:spcPct val="150000"/>
              </a:lnSpc>
              <a:spcBef>
                <a:spcPts val="500"/>
              </a:spcBef>
              <a:buFont typeface="Wingdings" panose="05000000000000000000" pitchFamily="2" charset="2"/>
              <a:buChar char="p"/>
            </a:pPr>
            <a:r>
              <a:rPr lang="zh-TW" altLang="en-US" dirty="0">
                <a:latin typeface="Adobe 繁黑體 Std B" panose="020B0700000000000000" pitchFamily="34" charset="-120"/>
                <a:ea typeface="Adobe 繁黑體 Std B" panose="020B0700000000000000" pitchFamily="34" charset="-120"/>
              </a:rPr>
              <a:t>每六年需接受繼續教育課程積分訓練</a:t>
            </a:r>
            <a:endParaRPr lang="en-US" altLang="zh-TW" dirty="0">
              <a:latin typeface="Adobe 繁黑體 Std B" panose="020B0700000000000000" pitchFamily="34" charset="-120"/>
              <a:ea typeface="Adobe 繁黑體 Std B" panose="020B0700000000000000" pitchFamily="34" charset="-120"/>
            </a:endParaRPr>
          </a:p>
          <a:p>
            <a:pPr marL="0" indent="0">
              <a:lnSpc>
                <a:spcPct val="150000"/>
              </a:lnSpc>
              <a:spcBef>
                <a:spcPts val="500"/>
              </a:spcBef>
              <a:buFont typeface="Wingdings" panose="05000000000000000000" pitchFamily="2" charset="2"/>
              <a:buChar char="p"/>
            </a:pPr>
            <a:r>
              <a:rPr lang="zh-TW" altLang="zh-TW" dirty="0">
                <a:latin typeface="Adobe 繁黑體 Std B" panose="020B0700000000000000" pitchFamily="34" charset="-120"/>
                <a:ea typeface="Adobe 繁黑體 Std B" panose="020B0700000000000000" pitchFamily="34" charset="-120"/>
              </a:rPr>
              <a:t>節省交通成本，不限次數學習</a:t>
            </a:r>
            <a:endParaRPr lang="en-US" altLang="zh-TW" dirty="0">
              <a:latin typeface="Adobe 繁黑體 Std B" panose="020B0700000000000000" pitchFamily="34" charset="-120"/>
              <a:ea typeface="Adobe 繁黑體 Std B" panose="020B0700000000000000" pitchFamily="34" charset="-120"/>
            </a:endParaRPr>
          </a:p>
          <a:p>
            <a:pPr marL="0" indent="0">
              <a:lnSpc>
                <a:spcPct val="150000"/>
              </a:lnSpc>
              <a:spcBef>
                <a:spcPts val="500"/>
              </a:spcBef>
              <a:buFont typeface="Wingdings" panose="05000000000000000000" pitchFamily="2" charset="2"/>
              <a:buChar char="p"/>
            </a:pPr>
            <a:r>
              <a:rPr lang="zh-TW" altLang="zh-TW" dirty="0">
                <a:latin typeface="Adobe 繁黑體 Std B" panose="020B0700000000000000" pitchFamily="34" charset="-120"/>
                <a:ea typeface="Adobe 繁黑體 Std B" panose="020B0700000000000000" pitchFamily="34" charset="-120"/>
              </a:rPr>
              <a:t>專業師資</a:t>
            </a:r>
            <a:endParaRPr lang="en-US" altLang="zh-TW" dirty="0">
              <a:latin typeface="Adobe 繁黑體 Std B" panose="020B0700000000000000" pitchFamily="34" charset="-120"/>
              <a:ea typeface="Adobe 繁黑體 Std B" panose="020B0700000000000000" pitchFamily="34" charset="-120"/>
            </a:endParaRPr>
          </a:p>
          <a:p>
            <a:pPr marL="0" indent="0">
              <a:lnSpc>
                <a:spcPct val="150000"/>
              </a:lnSpc>
              <a:spcBef>
                <a:spcPts val="500"/>
              </a:spcBef>
              <a:buFont typeface="Wingdings" panose="05000000000000000000" pitchFamily="2" charset="2"/>
              <a:buChar char="p"/>
            </a:pPr>
            <a:r>
              <a:rPr lang="zh-TW" altLang="zh-TW" dirty="0">
                <a:latin typeface="Adobe 繁黑體 Std B" panose="020B0700000000000000" pitchFamily="34" charset="-120"/>
                <a:ea typeface="Adobe 繁黑體 Std B" panose="020B0700000000000000" pitchFamily="34" charset="-120"/>
              </a:rPr>
              <a:t>多種國籍翻譯</a:t>
            </a:r>
            <a:r>
              <a:rPr lang="en-US" altLang="zh-TW" dirty="0">
                <a:latin typeface="Adobe 繁黑體 Std B" panose="020B0700000000000000" pitchFamily="34" charset="-120"/>
                <a:ea typeface="Adobe 繁黑體 Std B" panose="020B0700000000000000" pitchFamily="34" charset="-120"/>
              </a:rPr>
              <a:t>(</a:t>
            </a:r>
            <a:r>
              <a:rPr lang="zh-TW" altLang="en-US" dirty="0">
                <a:latin typeface="Adobe 繁黑體 Std B" panose="020B0700000000000000" pitchFamily="34" charset="-120"/>
                <a:ea typeface="Adobe 繁黑體 Std B" panose="020B0700000000000000" pitchFamily="34" charset="-120"/>
              </a:rPr>
              <a:t>越南</a:t>
            </a:r>
            <a:r>
              <a:rPr lang="en-US" altLang="zh-TW" dirty="0">
                <a:latin typeface="Adobe 繁黑體 Std B" panose="020B0700000000000000" pitchFamily="34" charset="-120"/>
                <a:ea typeface="Adobe 繁黑體 Std B" panose="020B0700000000000000" pitchFamily="34" charset="-120"/>
              </a:rPr>
              <a:t>)</a:t>
            </a:r>
          </a:p>
          <a:p>
            <a:pPr marL="0" indent="0">
              <a:lnSpc>
                <a:spcPct val="150000"/>
              </a:lnSpc>
              <a:spcBef>
                <a:spcPts val="500"/>
              </a:spcBef>
              <a:buFont typeface="Wingdings" panose="05000000000000000000" pitchFamily="2" charset="2"/>
              <a:buChar char="p"/>
            </a:pPr>
            <a:r>
              <a:rPr lang="zh-TW" altLang="zh-TW" dirty="0">
                <a:solidFill>
                  <a:srgbClr val="00B0F0"/>
                </a:solidFill>
                <a:latin typeface="Adobe 繁黑體 Std B" panose="020B0700000000000000" pitchFamily="34" charset="-120"/>
                <a:ea typeface="Adobe 繁黑體 Std B" panose="020B0700000000000000" pitchFamily="34" charset="-120"/>
              </a:rPr>
              <a:t>一堂課即可取得兩種類別</a:t>
            </a:r>
            <a:endParaRPr lang="en-US" altLang="zh-TW" dirty="0">
              <a:solidFill>
                <a:srgbClr val="00B0F0"/>
              </a:solidFill>
              <a:latin typeface="Adobe 繁黑體 Std B" panose="020B0700000000000000" pitchFamily="34" charset="-120"/>
              <a:ea typeface="Adobe 繁黑體 Std B" panose="020B0700000000000000" pitchFamily="34" charset="-120"/>
            </a:endParaRPr>
          </a:p>
          <a:p>
            <a:pPr marL="0" indent="0">
              <a:lnSpc>
                <a:spcPct val="150000"/>
              </a:lnSpc>
              <a:spcBef>
                <a:spcPts val="500"/>
              </a:spcBef>
              <a:buNone/>
            </a:pPr>
            <a:r>
              <a:rPr lang="zh-TW" altLang="en-US" dirty="0">
                <a:latin typeface="Adobe 繁黑體 Std B" panose="020B0700000000000000" pitchFamily="34" charset="-120"/>
                <a:ea typeface="Adobe 繁黑體 Std B" panose="020B0700000000000000" pitchFamily="34" charset="-120"/>
              </a:rPr>
              <a:t>  </a:t>
            </a:r>
            <a:r>
              <a:rPr lang="zh-TW" altLang="zh-TW" dirty="0">
                <a:latin typeface="Adobe 繁黑體 Std B" panose="020B0700000000000000" pitchFamily="34" charset="-120"/>
                <a:ea typeface="Adobe 繁黑體 Std B" panose="020B0700000000000000" pitchFamily="34" charset="-120"/>
              </a:rPr>
              <a:t>（長照人員及醫事人員）積分</a:t>
            </a:r>
          </a:p>
          <a:p>
            <a:endParaRPr lang="zh-TW" altLang="en-US" dirty="0"/>
          </a:p>
        </p:txBody>
      </p:sp>
      <p:sp>
        <p:nvSpPr>
          <p:cNvPr id="4" name="投影片編號版面配置區 3"/>
          <p:cNvSpPr>
            <a:spLocks noGrp="1"/>
          </p:cNvSpPr>
          <p:nvPr>
            <p:ph type="sldNum" sz="quarter" idx="12"/>
          </p:nvPr>
        </p:nvSpPr>
        <p:spPr/>
        <p:txBody>
          <a:bodyPr/>
          <a:lstStyle/>
          <a:p>
            <a:fld id="{028E8665-1C86-44B4-84C1-0D3227D0A681}" type="slidenum">
              <a:rPr lang="zh-TW" altLang="en-US" smtClean="0"/>
              <a:t>3</a:t>
            </a:fld>
            <a:endParaRPr lang="zh-TW" altLang="en-US"/>
          </a:p>
        </p:txBody>
      </p:sp>
      <p:sp>
        <p:nvSpPr>
          <p:cNvPr id="5" name="矩形 4"/>
          <p:cNvSpPr/>
          <p:nvPr/>
        </p:nvSpPr>
        <p:spPr>
          <a:xfrm>
            <a:off x="0" y="241045"/>
            <a:ext cx="12192000" cy="1442434"/>
          </a:xfrm>
          <a:prstGeom prst="rect">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TW" sz="4800" dirty="0">
                <a:solidFill>
                  <a:schemeClr val="tx1"/>
                </a:solidFill>
                <a:latin typeface="Adobe 繁黑體 Std B" panose="020B0700000000000000" pitchFamily="34" charset="-120"/>
                <a:ea typeface="Adobe 繁黑體 Std B" panose="020B0700000000000000" pitchFamily="34" charset="-120"/>
              </a:rPr>
              <a:t>『</a:t>
            </a:r>
            <a:r>
              <a:rPr lang="zh-TW" altLang="en-US" sz="4800" dirty="0">
                <a:solidFill>
                  <a:schemeClr val="tx1"/>
                </a:solidFill>
                <a:latin typeface="Adobe 繁黑體 Std B" panose="020B0700000000000000" pitchFamily="34" charset="-120"/>
                <a:ea typeface="Adobe 繁黑體 Std B" panose="020B0700000000000000" pitchFamily="34" charset="-120"/>
              </a:rPr>
              <a:t>長愛學習平台</a:t>
            </a:r>
            <a:r>
              <a:rPr lang="en-US" altLang="zh-TW" sz="4800" dirty="0">
                <a:solidFill>
                  <a:schemeClr val="tx1"/>
                </a:solidFill>
                <a:latin typeface="Adobe 繁黑體 Std B" panose="020B0700000000000000" pitchFamily="34" charset="-120"/>
                <a:ea typeface="Adobe 繁黑體 Std B" panose="020B0700000000000000" pitchFamily="34" charset="-120"/>
              </a:rPr>
              <a:t>』</a:t>
            </a:r>
            <a:r>
              <a:rPr lang="zh-TW" altLang="en-US" sz="4800" dirty="0">
                <a:solidFill>
                  <a:schemeClr val="tx1"/>
                </a:solidFill>
                <a:latin typeface="Adobe 繁黑體 Std B" panose="020B0700000000000000" pitchFamily="34" charset="-120"/>
                <a:ea typeface="Adobe 繁黑體 Std B" panose="020B0700000000000000" pitchFamily="34" charset="-120"/>
              </a:rPr>
              <a:t>   目的</a:t>
            </a:r>
          </a:p>
        </p:txBody>
      </p:sp>
      <p:pic>
        <p:nvPicPr>
          <p:cNvPr id="6" name="圖片 5"/>
          <p:cNvPicPr>
            <a:picLocks noChangeAspect="1"/>
          </p:cNvPicPr>
          <p:nvPr/>
        </p:nvPicPr>
        <p:blipFill rotWithShape="1">
          <a:blip r:embed="rId3"/>
          <a:srcRect l="19448"/>
          <a:stretch/>
        </p:blipFill>
        <p:spPr>
          <a:xfrm>
            <a:off x="6362299" y="2053653"/>
            <a:ext cx="5621155" cy="3925313"/>
          </a:xfrm>
          <a:prstGeom prst="rect">
            <a:avLst/>
          </a:prstGeom>
        </p:spPr>
      </p:pic>
      <p:sp>
        <p:nvSpPr>
          <p:cNvPr id="7" name="矩形 6"/>
          <p:cNvSpPr/>
          <p:nvPr/>
        </p:nvSpPr>
        <p:spPr>
          <a:xfrm>
            <a:off x="1450671" y="6100944"/>
            <a:ext cx="9290658" cy="626038"/>
          </a:xfrm>
          <a:prstGeom prst="rect">
            <a:avLst/>
          </a:prstGeom>
          <a:solidFill>
            <a:srgbClr val="FFFF66"/>
          </a:solidFill>
          <a:ln>
            <a:solidFill>
              <a:srgbClr val="7030A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zh-TW" altLang="en-US" sz="2000" dirty="0">
                <a:solidFill>
                  <a:schemeClr val="tx1"/>
                </a:solidFill>
                <a:latin typeface="Adobe 繁黑體 Std B" panose="020B0700000000000000" pitchFamily="34" charset="-120"/>
                <a:ea typeface="Adobe 繁黑體 Std B" panose="020B0700000000000000" pitchFamily="34" charset="-120"/>
              </a:rPr>
              <a:t>目前分類：</a:t>
            </a:r>
            <a:endParaRPr lang="en-US" altLang="zh-TW" sz="2000" dirty="0">
              <a:solidFill>
                <a:schemeClr val="tx1"/>
              </a:solidFill>
              <a:latin typeface="Adobe 繁黑體 Std B" panose="020B0700000000000000" pitchFamily="34" charset="-120"/>
              <a:ea typeface="Adobe 繁黑體 Std B" panose="020B0700000000000000" pitchFamily="34" charset="-120"/>
            </a:endParaRPr>
          </a:p>
          <a:p>
            <a:pPr lvl="0"/>
            <a:r>
              <a:rPr lang="zh-TW" altLang="en-US" sz="2000" dirty="0">
                <a:solidFill>
                  <a:schemeClr val="tx1"/>
                </a:solidFill>
                <a:latin typeface="Adobe 繁黑體 Std B" panose="020B0700000000000000" pitchFamily="34" charset="-120"/>
                <a:ea typeface="Adobe 繁黑體 Std B" panose="020B0700000000000000" pitchFamily="34" charset="-120"/>
              </a:rPr>
              <a:t>護理、物理治療師</a:t>
            </a:r>
            <a:r>
              <a:rPr lang="en-US" altLang="zh-TW" sz="2000" dirty="0">
                <a:solidFill>
                  <a:schemeClr val="tx1"/>
                </a:solidFill>
                <a:latin typeface="Adobe 繁黑體 Std B" panose="020B0700000000000000" pitchFamily="34" charset="-120"/>
                <a:ea typeface="Adobe 繁黑體 Std B" panose="020B0700000000000000" pitchFamily="34" charset="-120"/>
              </a:rPr>
              <a:t>(</a:t>
            </a:r>
            <a:r>
              <a:rPr lang="zh-TW" altLang="en-US" sz="2000" dirty="0">
                <a:solidFill>
                  <a:schemeClr val="tx1"/>
                </a:solidFill>
                <a:latin typeface="Adobe 繁黑體 Std B" panose="020B0700000000000000" pitchFamily="34" charset="-120"/>
                <a:ea typeface="Adobe 繁黑體 Std B" panose="020B0700000000000000" pitchFamily="34" charset="-120"/>
              </a:rPr>
              <a:t>生</a:t>
            </a:r>
            <a:r>
              <a:rPr lang="en-US" altLang="zh-TW" sz="2000" dirty="0">
                <a:solidFill>
                  <a:schemeClr val="tx1"/>
                </a:solidFill>
                <a:latin typeface="Adobe 繁黑體 Std B" panose="020B0700000000000000" pitchFamily="34" charset="-120"/>
                <a:ea typeface="Adobe 繁黑體 Std B" panose="020B0700000000000000" pitchFamily="34" charset="-120"/>
              </a:rPr>
              <a:t>)</a:t>
            </a:r>
            <a:r>
              <a:rPr lang="zh-TW" altLang="en-US" sz="2000" dirty="0">
                <a:solidFill>
                  <a:schemeClr val="tx1"/>
                </a:solidFill>
                <a:latin typeface="Adobe 繁黑體 Std B" panose="020B0700000000000000" pitchFamily="34" charset="-120"/>
                <a:ea typeface="Adobe 繁黑體 Std B" panose="020B0700000000000000" pitchFamily="34" charset="-120"/>
              </a:rPr>
              <a:t>、職能治療師</a:t>
            </a:r>
            <a:r>
              <a:rPr lang="en-US" altLang="zh-TW" sz="2000" dirty="0">
                <a:solidFill>
                  <a:schemeClr val="tx1"/>
                </a:solidFill>
                <a:latin typeface="Adobe 繁黑體 Std B" panose="020B0700000000000000" pitchFamily="34" charset="-120"/>
                <a:ea typeface="Adobe 繁黑體 Std B" panose="020B0700000000000000" pitchFamily="34" charset="-120"/>
              </a:rPr>
              <a:t>(</a:t>
            </a:r>
            <a:r>
              <a:rPr lang="zh-TW" altLang="en-US" sz="2000" dirty="0">
                <a:solidFill>
                  <a:schemeClr val="tx1"/>
                </a:solidFill>
                <a:latin typeface="Adobe 繁黑體 Std B" panose="020B0700000000000000" pitchFamily="34" charset="-120"/>
                <a:ea typeface="Adobe 繁黑體 Std B" panose="020B0700000000000000" pitchFamily="34" charset="-120"/>
              </a:rPr>
              <a:t>生</a:t>
            </a:r>
            <a:r>
              <a:rPr lang="en-US" altLang="zh-TW" sz="2000" dirty="0">
                <a:solidFill>
                  <a:schemeClr val="tx1"/>
                </a:solidFill>
                <a:latin typeface="Adobe 繁黑體 Std B" panose="020B0700000000000000" pitchFamily="34" charset="-120"/>
                <a:ea typeface="Adobe 繁黑體 Std B" panose="020B0700000000000000" pitchFamily="34" charset="-120"/>
              </a:rPr>
              <a:t>)</a:t>
            </a:r>
            <a:r>
              <a:rPr lang="zh-TW" altLang="en-US" sz="2000" dirty="0">
                <a:solidFill>
                  <a:schemeClr val="tx1"/>
                </a:solidFill>
                <a:latin typeface="Adobe 繁黑體 Std B" panose="020B0700000000000000" pitchFamily="34" charset="-120"/>
                <a:ea typeface="Adobe 繁黑體 Std B" panose="020B0700000000000000" pitchFamily="34" charset="-120"/>
              </a:rPr>
              <a:t>、臨床心理師、藥師</a:t>
            </a:r>
            <a:r>
              <a:rPr lang="en-US" altLang="zh-TW" sz="2000" dirty="0">
                <a:solidFill>
                  <a:schemeClr val="tx1"/>
                </a:solidFill>
                <a:latin typeface="Adobe 繁黑體 Std B" panose="020B0700000000000000" pitchFamily="34" charset="-120"/>
                <a:ea typeface="Adobe 繁黑體 Std B" panose="020B0700000000000000" pitchFamily="34" charset="-120"/>
              </a:rPr>
              <a:t>(</a:t>
            </a:r>
            <a:r>
              <a:rPr lang="zh-TW" altLang="en-US" sz="2000" dirty="0">
                <a:solidFill>
                  <a:schemeClr val="tx1"/>
                </a:solidFill>
                <a:latin typeface="Adobe 繁黑體 Std B" panose="020B0700000000000000" pitchFamily="34" charset="-120"/>
                <a:ea typeface="Adobe 繁黑體 Std B" panose="020B0700000000000000" pitchFamily="34" charset="-120"/>
              </a:rPr>
              <a:t>生</a:t>
            </a:r>
            <a:r>
              <a:rPr lang="en-US" altLang="zh-TW" sz="2000" dirty="0">
                <a:solidFill>
                  <a:schemeClr val="tx1"/>
                </a:solidFill>
                <a:latin typeface="Adobe 繁黑體 Std B" panose="020B0700000000000000" pitchFamily="34" charset="-120"/>
                <a:ea typeface="Adobe 繁黑體 Std B" panose="020B0700000000000000" pitchFamily="34" charset="-120"/>
              </a:rPr>
              <a:t>)</a:t>
            </a:r>
            <a:r>
              <a:rPr lang="zh-TW" altLang="en-US" sz="2000" dirty="0">
                <a:solidFill>
                  <a:schemeClr val="tx1"/>
                </a:solidFill>
                <a:latin typeface="Adobe 繁黑體 Std B" panose="020B0700000000000000" pitchFamily="34" charset="-120"/>
                <a:ea typeface="Adobe 繁黑體 Std B" panose="020B0700000000000000" pitchFamily="34" charset="-120"/>
              </a:rPr>
              <a:t>、社工師、醫師</a:t>
            </a:r>
          </a:p>
        </p:txBody>
      </p:sp>
      <p:sp>
        <p:nvSpPr>
          <p:cNvPr id="8" name="燕尾形向右箭號 7"/>
          <p:cNvSpPr/>
          <p:nvPr/>
        </p:nvSpPr>
        <p:spPr>
          <a:xfrm rot="16200000">
            <a:off x="3115958" y="5600612"/>
            <a:ext cx="398834" cy="645549"/>
          </a:xfrm>
          <a:prstGeom prst="notched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97908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028E8665-1C86-44B4-84C1-0D3227D0A681}" type="slidenum">
              <a:rPr lang="zh-TW" altLang="en-US" smtClean="0"/>
              <a:t>4</a:t>
            </a:fld>
            <a:endParaRPr lang="zh-TW" altLang="en-US"/>
          </a:p>
        </p:txBody>
      </p:sp>
      <p:sp>
        <p:nvSpPr>
          <p:cNvPr id="5" name="矩形 4"/>
          <p:cNvSpPr/>
          <p:nvPr/>
        </p:nvSpPr>
        <p:spPr>
          <a:xfrm>
            <a:off x="0" y="2509743"/>
            <a:ext cx="12192000" cy="1442434"/>
          </a:xfrm>
          <a:prstGeom prst="rect">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5400" dirty="0">
                <a:solidFill>
                  <a:schemeClr val="tx1"/>
                </a:solidFill>
                <a:latin typeface="Adobe 繁黑體 Std B" panose="020B0700000000000000" pitchFamily="34" charset="-120"/>
                <a:ea typeface="Adobe 繁黑體 Std B" panose="020B0700000000000000" pitchFamily="34" charset="-120"/>
              </a:rPr>
              <a:t>平台操作</a:t>
            </a:r>
          </a:p>
        </p:txBody>
      </p:sp>
    </p:spTree>
    <p:extLst>
      <p:ext uri="{BB962C8B-B14F-4D97-AF65-F5344CB8AC3E}">
        <p14:creationId xmlns:p14="http://schemas.microsoft.com/office/powerpoint/2010/main" val="2560077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rotWithShape="1">
          <a:blip r:embed="rId2"/>
          <a:srcRect l="15729" t="12222" r="3125" b="11482"/>
          <a:stretch/>
        </p:blipFill>
        <p:spPr>
          <a:xfrm>
            <a:off x="1816893" y="1205296"/>
            <a:ext cx="8558213" cy="4526295"/>
          </a:xfrm>
          <a:prstGeom prst="rect">
            <a:avLst/>
          </a:prstGeom>
          <a:ln w="76200">
            <a:solidFill>
              <a:schemeClr val="accent5">
                <a:lumMod val="75000"/>
              </a:schemeClr>
            </a:solidFill>
          </a:ln>
        </p:spPr>
      </p:pic>
      <p:sp>
        <p:nvSpPr>
          <p:cNvPr id="7" name="矩形 6"/>
          <p:cNvSpPr/>
          <p:nvPr/>
        </p:nvSpPr>
        <p:spPr>
          <a:xfrm>
            <a:off x="0" y="0"/>
            <a:ext cx="12192000" cy="952500"/>
          </a:xfrm>
          <a:prstGeom prst="rect">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5400" dirty="0">
              <a:solidFill>
                <a:schemeClr val="tx1"/>
              </a:solidFill>
              <a:latin typeface="Adobe 繁黑體 Std B" panose="020B0700000000000000" pitchFamily="34" charset="-120"/>
              <a:ea typeface="Adobe 繁黑體 Std B" panose="020B0700000000000000" pitchFamily="34" charset="-120"/>
            </a:endParaRPr>
          </a:p>
        </p:txBody>
      </p:sp>
      <p:sp>
        <p:nvSpPr>
          <p:cNvPr id="4" name="投影片編號版面配置區 3"/>
          <p:cNvSpPr>
            <a:spLocks noGrp="1"/>
          </p:cNvSpPr>
          <p:nvPr>
            <p:ph type="sldNum" sz="quarter" idx="12"/>
          </p:nvPr>
        </p:nvSpPr>
        <p:spPr/>
        <p:txBody>
          <a:bodyPr/>
          <a:lstStyle/>
          <a:p>
            <a:fld id="{028E8665-1C86-44B4-84C1-0D3227D0A681}" type="slidenum">
              <a:rPr lang="zh-TW" altLang="en-US" smtClean="0"/>
              <a:t>5</a:t>
            </a:fld>
            <a:endParaRPr lang="zh-TW" altLang="en-US"/>
          </a:p>
        </p:txBody>
      </p:sp>
      <p:graphicFrame>
        <p:nvGraphicFramePr>
          <p:cNvPr id="6" name="資料庫圖表 5"/>
          <p:cNvGraphicFramePr/>
          <p:nvPr>
            <p:extLst>
              <p:ext uri="{D42A27DB-BD31-4B8C-83A1-F6EECF244321}">
                <p14:modId xmlns:p14="http://schemas.microsoft.com/office/powerpoint/2010/main" val="903093662"/>
              </p:ext>
            </p:extLst>
          </p:nvPr>
        </p:nvGraphicFramePr>
        <p:xfrm>
          <a:off x="0" y="0"/>
          <a:ext cx="7713200" cy="952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圓角矩形 2"/>
          <p:cNvSpPr/>
          <p:nvPr/>
        </p:nvSpPr>
        <p:spPr>
          <a:xfrm>
            <a:off x="7110919" y="3769036"/>
            <a:ext cx="1634247" cy="57922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內容版面配置區 2"/>
          <p:cNvSpPr>
            <a:spLocks noGrp="1"/>
          </p:cNvSpPr>
          <p:nvPr>
            <p:ph idx="1"/>
          </p:nvPr>
        </p:nvSpPr>
        <p:spPr>
          <a:xfrm>
            <a:off x="1995791" y="6153217"/>
            <a:ext cx="10515600" cy="1136516"/>
          </a:xfrm>
        </p:spPr>
        <p:txBody>
          <a:bodyPr>
            <a:normAutofit/>
          </a:bodyPr>
          <a:lstStyle/>
          <a:p>
            <a:pPr>
              <a:buFont typeface="Wingdings" panose="05000000000000000000" pitchFamily="2" charset="2"/>
              <a:buChar char="p"/>
            </a:pPr>
            <a:r>
              <a:rPr lang="zh-TW" altLang="en-US" dirty="0">
                <a:latin typeface="Adobe 繁黑體 Std B" panose="020B0700000000000000" pitchFamily="34" charset="-120"/>
                <a:ea typeface="Adobe 繁黑體 Std B" panose="020B0700000000000000" pitchFamily="34" charset="-120"/>
              </a:rPr>
              <a:t>平台網址：</a:t>
            </a:r>
            <a:r>
              <a:rPr lang="en-US" altLang="zh-TW" dirty="0">
                <a:latin typeface="Adobe 繁黑體 Std B" panose="020B0700000000000000" pitchFamily="34" charset="-120"/>
                <a:ea typeface="Adobe 繁黑體 Std B" panose="020B0700000000000000" pitchFamily="34" charset="-120"/>
              </a:rPr>
              <a:t>https://www.everlastingltc.com.tw</a:t>
            </a:r>
            <a:endParaRPr lang="en-US" altLang="zh-TW" dirty="0"/>
          </a:p>
          <a:p>
            <a:pPr marL="0" indent="0">
              <a:buNone/>
            </a:pPr>
            <a:endParaRPr lang="zh-TW" altLang="en-US" dirty="0"/>
          </a:p>
        </p:txBody>
      </p:sp>
    </p:spTree>
    <p:extLst>
      <p:ext uri="{BB962C8B-B14F-4D97-AF65-F5344CB8AC3E}">
        <p14:creationId xmlns:p14="http://schemas.microsoft.com/office/powerpoint/2010/main" val="2230569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2"/>
          <a:srcRect t="19135" r="23125" b="9260"/>
          <a:stretch/>
        </p:blipFill>
        <p:spPr>
          <a:xfrm>
            <a:off x="838200" y="479425"/>
            <a:ext cx="10515600" cy="5509528"/>
          </a:xfrm>
          <a:prstGeom prst="rect">
            <a:avLst/>
          </a:prstGeom>
          <a:ln w="76200">
            <a:solidFill>
              <a:schemeClr val="accent5">
                <a:lumMod val="75000"/>
              </a:schemeClr>
            </a:solidFill>
          </a:ln>
        </p:spPr>
      </p:pic>
      <p:sp>
        <p:nvSpPr>
          <p:cNvPr id="4" name="投影片編號版面配置區 3"/>
          <p:cNvSpPr>
            <a:spLocks noGrp="1"/>
          </p:cNvSpPr>
          <p:nvPr>
            <p:ph type="sldNum" sz="quarter" idx="12"/>
          </p:nvPr>
        </p:nvSpPr>
        <p:spPr/>
        <p:txBody>
          <a:bodyPr/>
          <a:lstStyle/>
          <a:p>
            <a:fld id="{028E8665-1C86-44B4-84C1-0D3227D0A681}" type="slidenum">
              <a:rPr lang="zh-TW" altLang="en-US" smtClean="0"/>
              <a:t>6</a:t>
            </a:fld>
            <a:endParaRPr lang="zh-TW" altLang="en-US"/>
          </a:p>
        </p:txBody>
      </p:sp>
      <p:sp>
        <p:nvSpPr>
          <p:cNvPr id="8" name="矩形 7"/>
          <p:cNvSpPr/>
          <p:nvPr/>
        </p:nvSpPr>
        <p:spPr>
          <a:xfrm>
            <a:off x="6266824" y="4831820"/>
            <a:ext cx="4502776" cy="893888"/>
          </a:xfrm>
          <a:prstGeom prst="rect">
            <a:avLst/>
          </a:prstGeom>
          <a:solidFill>
            <a:srgbClr val="FFFF66"/>
          </a:solidFill>
          <a:ln>
            <a:solidFill>
              <a:srgbClr val="7030A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2000" dirty="0">
                <a:solidFill>
                  <a:schemeClr val="tx1"/>
                </a:solidFill>
                <a:latin typeface="Adobe 繁黑體 Std B" panose="020B0700000000000000" pitchFamily="34" charset="-120"/>
                <a:ea typeface="Adobe 繁黑體 Std B" panose="020B0700000000000000" pitchFamily="34" charset="-120"/>
              </a:rPr>
              <a:t> 現在！</a:t>
            </a:r>
            <a:endParaRPr lang="en-US" altLang="zh-TW" sz="2000" dirty="0">
              <a:solidFill>
                <a:schemeClr val="tx1"/>
              </a:solidFill>
              <a:latin typeface="Adobe 繁黑體 Std B" panose="020B0700000000000000" pitchFamily="34" charset="-120"/>
              <a:ea typeface="Adobe 繁黑體 Std B" panose="020B0700000000000000" pitchFamily="34" charset="-120"/>
            </a:endParaRPr>
          </a:p>
          <a:p>
            <a:pPr algn="ctr"/>
            <a:r>
              <a:rPr lang="zh-TW" altLang="en-US" sz="2000" dirty="0">
                <a:solidFill>
                  <a:schemeClr val="tx1"/>
                </a:solidFill>
                <a:latin typeface="Adobe 繁黑體 Std B" panose="020B0700000000000000" pitchFamily="34" charset="-120"/>
                <a:ea typeface="Adobe 繁黑體 Std B" panose="020B0700000000000000" pitchFamily="34" charset="-120"/>
              </a:rPr>
              <a:t>加入長愛常年會員即可享有會員價</a:t>
            </a:r>
            <a:endParaRPr lang="en-US" altLang="zh-TW" sz="2000" dirty="0">
              <a:solidFill>
                <a:schemeClr val="tx1"/>
              </a:solidFill>
              <a:latin typeface="Adobe 繁黑體 Std B" panose="020B0700000000000000" pitchFamily="34" charset="-120"/>
              <a:ea typeface="Adobe 繁黑體 Std B" panose="020B0700000000000000" pitchFamily="34" charset="-120"/>
            </a:endParaRPr>
          </a:p>
          <a:p>
            <a:pPr algn="ctr"/>
            <a:r>
              <a:rPr lang="en-US" altLang="zh-TW" sz="2000" dirty="0">
                <a:solidFill>
                  <a:schemeClr val="tx1"/>
                </a:solidFill>
                <a:latin typeface="Adobe 繁黑體 Std B" panose="020B0700000000000000" pitchFamily="34" charset="-120"/>
                <a:ea typeface="Adobe 繁黑體 Std B" panose="020B0700000000000000" pitchFamily="34" charset="-120"/>
              </a:rPr>
              <a:t>(</a:t>
            </a:r>
            <a:r>
              <a:rPr lang="zh-TW" altLang="en-US" sz="2000" dirty="0">
                <a:solidFill>
                  <a:schemeClr val="tx1"/>
                </a:solidFill>
                <a:latin typeface="Adobe 繁黑體 Std B" panose="020B0700000000000000" pitchFamily="34" charset="-120"/>
                <a:ea typeface="Adobe 繁黑體 Std B" panose="020B0700000000000000" pitchFamily="34" charset="-120"/>
              </a:rPr>
              <a:t>繳交</a:t>
            </a:r>
            <a:r>
              <a:rPr lang="en-US" altLang="zh-TW" sz="2000" dirty="0">
                <a:solidFill>
                  <a:schemeClr val="tx1"/>
                </a:solidFill>
                <a:latin typeface="Adobe 繁黑體 Std B" panose="020B0700000000000000" pitchFamily="34" charset="-120"/>
                <a:ea typeface="Adobe 繁黑體 Std B" panose="020B0700000000000000" pitchFamily="34" charset="-120"/>
              </a:rPr>
              <a:t>200</a:t>
            </a:r>
            <a:r>
              <a:rPr lang="zh-TW" altLang="en-US" sz="2000" dirty="0">
                <a:solidFill>
                  <a:schemeClr val="tx1"/>
                </a:solidFill>
                <a:latin typeface="Adobe 繁黑體 Std B" panose="020B0700000000000000" pitchFamily="34" charset="-120"/>
                <a:ea typeface="Adobe 繁黑體 Std B" panose="020B0700000000000000" pitchFamily="34" charset="-120"/>
              </a:rPr>
              <a:t>元</a:t>
            </a:r>
            <a:r>
              <a:rPr lang="en-US" altLang="zh-TW" sz="2000" dirty="0">
                <a:solidFill>
                  <a:schemeClr val="tx1"/>
                </a:solidFill>
                <a:latin typeface="Adobe 繁黑體 Std B" panose="020B0700000000000000" pitchFamily="34" charset="-120"/>
                <a:ea typeface="Adobe 繁黑體 Std B" panose="020B0700000000000000" pitchFamily="34" charset="-120"/>
              </a:rPr>
              <a:t>/</a:t>
            </a:r>
            <a:r>
              <a:rPr lang="zh-TW" altLang="en-US" sz="2000" dirty="0">
                <a:solidFill>
                  <a:schemeClr val="tx1"/>
                </a:solidFill>
                <a:latin typeface="Adobe 繁黑體 Std B" panose="020B0700000000000000" pitchFamily="34" charset="-120"/>
                <a:ea typeface="Adobe 繁黑體 Std B" panose="020B0700000000000000" pitchFamily="34" charset="-120"/>
              </a:rPr>
              <a:t>年度即可成為會員資格</a:t>
            </a:r>
            <a:r>
              <a:rPr lang="en-US" altLang="zh-TW" sz="2000" dirty="0">
                <a:solidFill>
                  <a:schemeClr val="tx1"/>
                </a:solidFill>
                <a:latin typeface="Adobe 繁黑體 Std B" panose="020B0700000000000000" pitchFamily="34" charset="-120"/>
                <a:ea typeface="Adobe 繁黑體 Std B" panose="020B0700000000000000" pitchFamily="34" charset="-120"/>
              </a:rPr>
              <a:t>)</a:t>
            </a:r>
            <a:endParaRPr lang="zh-TW" altLang="en-US" sz="2000" dirty="0">
              <a:solidFill>
                <a:schemeClr val="tx1"/>
              </a:solidFill>
              <a:latin typeface="Adobe 繁黑體 Std B" panose="020B0700000000000000" pitchFamily="34" charset="-120"/>
              <a:ea typeface="Adobe 繁黑體 Std B" panose="020B0700000000000000" pitchFamily="34" charset="-120"/>
            </a:endParaRPr>
          </a:p>
        </p:txBody>
      </p:sp>
      <p:sp>
        <p:nvSpPr>
          <p:cNvPr id="9" name="圓角矩形 8"/>
          <p:cNvSpPr/>
          <p:nvPr/>
        </p:nvSpPr>
        <p:spPr>
          <a:xfrm>
            <a:off x="3262819" y="5593424"/>
            <a:ext cx="2896681" cy="29937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89543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192000" cy="952500"/>
          </a:xfrm>
          <a:prstGeom prst="rect">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5400" dirty="0">
              <a:solidFill>
                <a:schemeClr val="tx1"/>
              </a:solidFill>
              <a:latin typeface="Adobe 繁黑體 Std B" panose="020B0700000000000000" pitchFamily="34" charset="-120"/>
              <a:ea typeface="Adobe 繁黑體 Std B" panose="020B0700000000000000" pitchFamily="34" charset="-120"/>
            </a:endParaRPr>
          </a:p>
        </p:txBody>
      </p:sp>
      <p:sp>
        <p:nvSpPr>
          <p:cNvPr id="4" name="投影片編號版面配置區 3"/>
          <p:cNvSpPr>
            <a:spLocks noGrp="1"/>
          </p:cNvSpPr>
          <p:nvPr>
            <p:ph type="sldNum" sz="quarter" idx="12"/>
          </p:nvPr>
        </p:nvSpPr>
        <p:spPr/>
        <p:txBody>
          <a:bodyPr/>
          <a:lstStyle/>
          <a:p>
            <a:fld id="{028E8665-1C86-44B4-84C1-0D3227D0A681}" type="slidenum">
              <a:rPr lang="zh-TW" altLang="en-US" smtClean="0"/>
              <a:t>7</a:t>
            </a:fld>
            <a:endParaRPr lang="zh-TW" altLang="en-US"/>
          </a:p>
        </p:txBody>
      </p:sp>
      <p:pic>
        <p:nvPicPr>
          <p:cNvPr id="3" name="圖片 2"/>
          <p:cNvPicPr>
            <a:picLocks noChangeAspect="1"/>
          </p:cNvPicPr>
          <p:nvPr/>
        </p:nvPicPr>
        <p:blipFill rotWithShape="1">
          <a:blip r:embed="rId3"/>
          <a:srcRect l="2341" t="14300" r="83944" b="6057"/>
          <a:stretch/>
        </p:blipFill>
        <p:spPr>
          <a:xfrm>
            <a:off x="443566" y="1099018"/>
            <a:ext cx="1565344" cy="5110813"/>
          </a:xfrm>
          <a:prstGeom prst="rect">
            <a:avLst/>
          </a:prstGeom>
          <a:ln w="57150">
            <a:solidFill>
              <a:srgbClr val="C00000"/>
            </a:solidFill>
          </a:ln>
        </p:spPr>
      </p:pic>
      <p:sp>
        <p:nvSpPr>
          <p:cNvPr id="5" name="文字方塊 4"/>
          <p:cNvSpPr txBox="1"/>
          <p:nvPr/>
        </p:nvSpPr>
        <p:spPr>
          <a:xfrm>
            <a:off x="443566" y="1099018"/>
            <a:ext cx="1122218" cy="369332"/>
          </a:xfrm>
          <a:prstGeom prst="rect">
            <a:avLst/>
          </a:prstGeom>
          <a:solidFill>
            <a:schemeClr val="bg1"/>
          </a:solidFill>
        </p:spPr>
        <p:txBody>
          <a:bodyPr wrap="square" rtlCol="0">
            <a:spAutoFit/>
          </a:bodyPr>
          <a:lstStyle/>
          <a:p>
            <a:r>
              <a:rPr lang="zh-TW" altLang="en-US" dirty="0">
                <a:latin typeface="Adobe 繁黑體 Std B" panose="020B0700000000000000" pitchFamily="34" charset="-120"/>
                <a:ea typeface="Adobe 繁黑體 Std B" panose="020B0700000000000000" pitchFamily="34" charset="-120"/>
              </a:rPr>
              <a:t>課程類別</a:t>
            </a:r>
          </a:p>
        </p:txBody>
      </p:sp>
      <p:sp>
        <p:nvSpPr>
          <p:cNvPr id="2" name="文字方塊 1"/>
          <p:cNvSpPr txBox="1"/>
          <p:nvPr/>
        </p:nvSpPr>
        <p:spPr>
          <a:xfrm>
            <a:off x="-301557" y="2519464"/>
            <a:ext cx="301557" cy="1200329"/>
          </a:xfrm>
          <a:prstGeom prst="rect">
            <a:avLst/>
          </a:prstGeom>
          <a:noFill/>
        </p:spPr>
        <p:txBody>
          <a:bodyPr wrap="square" rtlCol="0">
            <a:spAutoFit/>
          </a:bodyPr>
          <a:lstStyle/>
          <a:p>
            <a:r>
              <a:rPr lang="zh-TW" altLang="en-US" dirty="0"/>
              <a:t>審核單位</a:t>
            </a:r>
          </a:p>
        </p:txBody>
      </p:sp>
      <p:pic>
        <p:nvPicPr>
          <p:cNvPr id="7" name="圖片 6"/>
          <p:cNvPicPr>
            <a:picLocks noChangeAspect="1"/>
          </p:cNvPicPr>
          <p:nvPr/>
        </p:nvPicPr>
        <p:blipFill rotWithShape="1">
          <a:blip r:embed="rId4">
            <a:extLst>
              <a:ext uri="{28A0092B-C50C-407E-A947-70E740481C1C}">
                <a14:useLocalDpi xmlns:a14="http://schemas.microsoft.com/office/drawing/2010/main" val="0"/>
              </a:ext>
            </a:extLst>
          </a:blip>
          <a:srcRect t="3552" b="22440"/>
          <a:stretch/>
        </p:blipFill>
        <p:spPr>
          <a:xfrm>
            <a:off x="2330935" y="1091127"/>
            <a:ext cx="9696801" cy="5257332"/>
          </a:xfrm>
          <a:prstGeom prst="rect">
            <a:avLst/>
          </a:prstGeom>
          <a:ln w="57150">
            <a:solidFill>
              <a:schemeClr val="accent5">
                <a:lumMod val="75000"/>
              </a:schemeClr>
            </a:solidFill>
          </a:ln>
        </p:spPr>
      </p:pic>
      <p:sp>
        <p:nvSpPr>
          <p:cNvPr id="10" name="圓角矩形 9"/>
          <p:cNvSpPr/>
          <p:nvPr/>
        </p:nvSpPr>
        <p:spPr>
          <a:xfrm>
            <a:off x="5120802" y="1879336"/>
            <a:ext cx="596630" cy="446912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圖說文字 10"/>
          <p:cNvSpPr/>
          <p:nvPr/>
        </p:nvSpPr>
        <p:spPr>
          <a:xfrm>
            <a:off x="8275535" y="2519464"/>
            <a:ext cx="3650576" cy="1671806"/>
          </a:xfrm>
          <a:prstGeom prst="wedgeRoundRectCallout">
            <a:avLst>
              <a:gd name="adj1" fmla="val -92708"/>
              <a:gd name="adj2" fmla="val -61029"/>
              <a:gd name="adj3" fmla="val 16667"/>
            </a:avLst>
          </a:prstGeom>
          <a:solidFill>
            <a:schemeClr val="accent2">
              <a:lumMod val="40000"/>
              <a:lumOff val="6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p"/>
            </a:pPr>
            <a:r>
              <a:rPr lang="zh-TW" altLang="en-US" sz="2000" dirty="0">
                <a:solidFill>
                  <a:schemeClr val="tx1"/>
                </a:solidFill>
                <a:latin typeface="Adobe 繁黑體 Std B" panose="020B0700000000000000" pitchFamily="34" charset="-120"/>
                <a:ea typeface="Adobe 繁黑體 Std B" panose="020B0700000000000000" pitchFamily="34" charset="-120"/>
              </a:rPr>
              <a:t>目前已</a:t>
            </a:r>
            <a:r>
              <a:rPr lang="en-US" altLang="zh-TW" sz="2000" dirty="0">
                <a:solidFill>
                  <a:schemeClr val="tx1"/>
                </a:solidFill>
                <a:latin typeface="Adobe 繁黑體 Std B" panose="020B0700000000000000" pitchFamily="34" charset="-120"/>
                <a:ea typeface="Adobe 繁黑體 Std B" panose="020B0700000000000000" pitchFamily="34" charset="-120"/>
              </a:rPr>
              <a:t>60</a:t>
            </a:r>
            <a:r>
              <a:rPr lang="zh-TW" altLang="en-US" sz="2000" dirty="0">
                <a:solidFill>
                  <a:schemeClr val="tx1"/>
                </a:solidFill>
                <a:latin typeface="Adobe 繁黑體 Std B" panose="020B0700000000000000" pitchFamily="34" charset="-120"/>
                <a:ea typeface="Adobe 繁黑體 Std B" panose="020B0700000000000000" pitchFamily="34" charset="-120"/>
              </a:rPr>
              <a:t>堂課程上架</a:t>
            </a:r>
            <a:endParaRPr lang="en-US" altLang="zh-TW" sz="2000" dirty="0">
              <a:solidFill>
                <a:schemeClr val="tx1"/>
              </a:solidFill>
              <a:latin typeface="Adobe 繁黑體 Std B" panose="020B0700000000000000" pitchFamily="34" charset="-120"/>
              <a:ea typeface="Adobe 繁黑體 Std B" panose="020B0700000000000000" pitchFamily="34" charset="-120"/>
            </a:endParaRPr>
          </a:p>
          <a:p>
            <a:pPr marL="342900" indent="-342900">
              <a:buFont typeface="Wingdings" panose="05000000000000000000" pitchFamily="2" charset="2"/>
              <a:buChar char="n"/>
            </a:pPr>
            <a:r>
              <a:rPr lang="en-US" altLang="zh-TW" sz="2000" dirty="0">
                <a:solidFill>
                  <a:schemeClr val="tx1"/>
                </a:solidFill>
                <a:latin typeface="Adobe 繁黑體 Std B" panose="020B0700000000000000" pitchFamily="34" charset="-120"/>
                <a:ea typeface="Adobe 繁黑體 Std B" panose="020B0700000000000000" pitchFamily="34" charset="-120"/>
              </a:rPr>
              <a:t>6</a:t>
            </a:r>
            <a:r>
              <a:rPr lang="zh-TW" altLang="en-US" sz="2000" dirty="0">
                <a:solidFill>
                  <a:schemeClr val="tx1"/>
                </a:solidFill>
                <a:latin typeface="Adobe 繁黑體 Std B" panose="020B0700000000000000" pitchFamily="34" charset="-120"/>
                <a:ea typeface="Adobe 繁黑體 Std B" panose="020B0700000000000000" pitchFamily="34" charset="-120"/>
              </a:rPr>
              <a:t>堂完成後製申請積分中</a:t>
            </a:r>
            <a:endParaRPr lang="en-US" altLang="zh-TW" sz="2000" dirty="0">
              <a:solidFill>
                <a:schemeClr val="tx1"/>
              </a:solidFill>
              <a:latin typeface="Adobe 繁黑體 Std B" panose="020B0700000000000000" pitchFamily="34" charset="-120"/>
              <a:ea typeface="Adobe 繁黑體 Std B" panose="020B0700000000000000" pitchFamily="34" charset="-120"/>
            </a:endParaRPr>
          </a:p>
          <a:p>
            <a:pPr marL="342900" indent="-342900">
              <a:buFont typeface="Wingdings" panose="05000000000000000000" pitchFamily="2" charset="2"/>
              <a:buChar char="n"/>
            </a:pPr>
            <a:r>
              <a:rPr lang="en-US" altLang="zh-TW" sz="2000" dirty="0">
                <a:solidFill>
                  <a:schemeClr val="tx1"/>
                </a:solidFill>
                <a:latin typeface="Adobe 繁黑體 Std B" panose="020B0700000000000000" pitchFamily="34" charset="-120"/>
                <a:ea typeface="Adobe 繁黑體 Std B" panose="020B0700000000000000" pitchFamily="34" charset="-120"/>
              </a:rPr>
              <a:t>5</a:t>
            </a:r>
            <a:r>
              <a:rPr lang="zh-TW" altLang="en-US" sz="2000" dirty="0">
                <a:solidFill>
                  <a:schemeClr val="tx1"/>
                </a:solidFill>
                <a:latin typeface="Adobe 繁黑體 Std B" panose="020B0700000000000000" pitchFamily="34" charset="-120"/>
                <a:ea typeface="Adobe 繁黑體 Std B" panose="020B0700000000000000" pitchFamily="34" charset="-120"/>
              </a:rPr>
              <a:t>堂後製中</a:t>
            </a:r>
            <a:endParaRPr lang="en-US" altLang="zh-TW" sz="2000" dirty="0">
              <a:solidFill>
                <a:schemeClr val="tx1"/>
              </a:solidFill>
              <a:latin typeface="Adobe 繁黑體 Std B" panose="020B0700000000000000" pitchFamily="34" charset="-120"/>
              <a:ea typeface="Adobe 繁黑體 Std B" panose="020B0700000000000000" pitchFamily="34" charset="-120"/>
            </a:endParaRPr>
          </a:p>
          <a:p>
            <a:pPr marL="342900" indent="-342900">
              <a:buFont typeface="Wingdings" panose="05000000000000000000" pitchFamily="2" charset="2"/>
              <a:buChar char="n"/>
            </a:pPr>
            <a:r>
              <a:rPr lang="zh-TW" altLang="en-US" sz="2000" dirty="0">
                <a:solidFill>
                  <a:schemeClr val="tx1"/>
                </a:solidFill>
                <a:latin typeface="Adobe 繁黑體 Std B" panose="020B0700000000000000" pitchFamily="34" charset="-120"/>
                <a:ea typeface="Adobe 繁黑體 Std B" panose="020B0700000000000000" pitchFamily="34" charset="-120"/>
              </a:rPr>
              <a:t>至年底會有</a:t>
            </a:r>
            <a:r>
              <a:rPr lang="en-US" altLang="zh-TW" sz="2000" dirty="0">
                <a:solidFill>
                  <a:srgbClr val="C00000"/>
                </a:solidFill>
                <a:latin typeface="Adobe 繁黑體 Std B" panose="020B0700000000000000" pitchFamily="34" charset="-120"/>
                <a:ea typeface="Adobe 繁黑體 Std B" panose="020B0700000000000000" pitchFamily="34" charset="-120"/>
              </a:rPr>
              <a:t>82</a:t>
            </a:r>
            <a:r>
              <a:rPr lang="zh-TW" altLang="en-US" sz="2000" dirty="0">
                <a:solidFill>
                  <a:srgbClr val="C00000"/>
                </a:solidFill>
                <a:latin typeface="Adobe 繁黑體 Std B" panose="020B0700000000000000" pitchFamily="34" charset="-120"/>
                <a:ea typeface="Adobe 繁黑體 Std B" panose="020B0700000000000000" pitchFamily="34" charset="-120"/>
              </a:rPr>
              <a:t>堂</a:t>
            </a:r>
            <a:r>
              <a:rPr lang="zh-TW" altLang="en-US" sz="2000" dirty="0">
                <a:solidFill>
                  <a:schemeClr val="tx1"/>
                </a:solidFill>
                <a:latin typeface="Adobe 繁黑體 Std B" panose="020B0700000000000000" pitchFamily="34" charset="-120"/>
                <a:ea typeface="Adobe 繁黑體 Std B" panose="020B0700000000000000" pitchFamily="34" charset="-120"/>
              </a:rPr>
              <a:t>課程上架</a:t>
            </a:r>
            <a:endParaRPr lang="en-US" altLang="zh-TW" sz="2000" dirty="0">
              <a:solidFill>
                <a:schemeClr val="tx1"/>
              </a:solidFill>
              <a:latin typeface="Adobe 繁黑體 Std B" panose="020B0700000000000000" pitchFamily="34" charset="-120"/>
              <a:ea typeface="Adobe 繁黑體 Std B" panose="020B0700000000000000" pitchFamily="34" charset="-120"/>
            </a:endParaRPr>
          </a:p>
        </p:txBody>
      </p:sp>
    </p:spTree>
    <p:extLst>
      <p:ext uri="{BB962C8B-B14F-4D97-AF65-F5344CB8AC3E}">
        <p14:creationId xmlns:p14="http://schemas.microsoft.com/office/powerpoint/2010/main" val="1852515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028E8665-1C86-44B4-84C1-0D3227D0A681}" type="slidenum">
              <a:rPr lang="zh-TW" altLang="en-US" smtClean="0"/>
              <a:t>8</a:t>
            </a:fld>
            <a:endParaRPr lang="zh-TW" altLang="en-US"/>
          </a:p>
        </p:txBody>
      </p:sp>
      <p:sp>
        <p:nvSpPr>
          <p:cNvPr id="5" name="矩形 4"/>
          <p:cNvSpPr/>
          <p:nvPr/>
        </p:nvSpPr>
        <p:spPr>
          <a:xfrm>
            <a:off x="0" y="0"/>
            <a:ext cx="12192000" cy="952500"/>
          </a:xfrm>
          <a:prstGeom prst="rect">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4400" dirty="0">
                <a:solidFill>
                  <a:schemeClr val="tx1"/>
                </a:solidFill>
                <a:latin typeface="Adobe 繁黑體 Std B" panose="020B0700000000000000" pitchFamily="34" charset="-120"/>
                <a:ea typeface="Adobe 繁黑體 Std B" panose="020B0700000000000000" pitchFamily="34" charset="-120"/>
              </a:rPr>
              <a:t>積分類別</a:t>
            </a:r>
          </a:p>
        </p:txBody>
      </p:sp>
      <p:sp>
        <p:nvSpPr>
          <p:cNvPr id="12" name="矩形 11"/>
          <p:cNvSpPr/>
          <p:nvPr/>
        </p:nvSpPr>
        <p:spPr>
          <a:xfrm>
            <a:off x="9562017" y="1895101"/>
            <a:ext cx="2301240" cy="3518647"/>
          </a:xfrm>
          <a:prstGeom prst="rect">
            <a:avLst/>
          </a:prstGeom>
          <a:solidFill>
            <a:schemeClr val="bg1"/>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srgbClr val="0070C0"/>
                </a:solidFill>
                <a:latin typeface="Adobe 繁黑體 Std B" panose="020B0700000000000000" pitchFamily="34" charset="-120"/>
                <a:ea typeface="Adobe 繁黑體 Std B" panose="020B0700000000000000" pitchFamily="34" charset="-120"/>
              </a:rPr>
              <a:t>課程版本</a:t>
            </a:r>
            <a:endParaRPr lang="en-US" altLang="zh-TW" sz="2000" dirty="0">
              <a:solidFill>
                <a:srgbClr val="0070C0"/>
              </a:solidFill>
              <a:latin typeface="Adobe 繁黑體 Std B" panose="020B0700000000000000" pitchFamily="34" charset="-120"/>
              <a:ea typeface="Adobe 繁黑體 Std B" panose="020B0700000000000000" pitchFamily="34" charset="-120"/>
            </a:endParaRPr>
          </a:p>
          <a:p>
            <a:pPr algn="ctr"/>
            <a:r>
              <a:rPr lang="zh-TW" altLang="en-US" sz="2000" dirty="0">
                <a:solidFill>
                  <a:schemeClr val="tx1"/>
                </a:solidFill>
                <a:latin typeface="Adobe 繁黑體 Std B" panose="020B0700000000000000" pitchFamily="34" charset="-120"/>
                <a:ea typeface="Adobe 繁黑體 Std B" panose="020B0700000000000000" pitchFamily="34" charset="-120"/>
              </a:rPr>
              <a:t>長照中文版</a:t>
            </a:r>
            <a:endParaRPr lang="en-US" altLang="zh-TW" sz="2000" dirty="0">
              <a:solidFill>
                <a:schemeClr val="tx1"/>
              </a:solidFill>
              <a:latin typeface="Adobe 繁黑體 Std B" panose="020B0700000000000000" pitchFamily="34" charset="-120"/>
              <a:ea typeface="Adobe 繁黑體 Std B" panose="020B0700000000000000" pitchFamily="34" charset="-120"/>
            </a:endParaRPr>
          </a:p>
          <a:p>
            <a:pPr algn="ctr"/>
            <a:r>
              <a:rPr lang="zh-TW" altLang="en-US" sz="2000" dirty="0">
                <a:solidFill>
                  <a:schemeClr val="tx1"/>
                </a:solidFill>
                <a:latin typeface="Adobe 繁黑體 Std B" panose="020B0700000000000000" pitchFamily="34" charset="-120"/>
                <a:ea typeface="Adobe 繁黑體 Std B" panose="020B0700000000000000" pitchFamily="34" charset="-120"/>
              </a:rPr>
              <a:t>長照中越版</a:t>
            </a:r>
            <a:endParaRPr lang="en-US" altLang="zh-TW" sz="2000" dirty="0">
              <a:solidFill>
                <a:schemeClr val="tx1"/>
              </a:solidFill>
              <a:latin typeface="Adobe 繁黑體 Std B" panose="020B0700000000000000" pitchFamily="34" charset="-120"/>
              <a:ea typeface="Adobe 繁黑體 Std B" panose="020B0700000000000000" pitchFamily="34" charset="-120"/>
            </a:endParaRPr>
          </a:p>
          <a:p>
            <a:pPr algn="ctr"/>
            <a:r>
              <a:rPr lang="zh-TW" altLang="en-US" sz="2000" dirty="0">
                <a:solidFill>
                  <a:schemeClr val="tx1"/>
                </a:solidFill>
                <a:latin typeface="Adobe 繁黑體 Std B" panose="020B0700000000000000" pitchFamily="34" charset="-120"/>
                <a:ea typeface="Adobe 繁黑體 Std B" panose="020B0700000000000000" pitchFamily="34" charset="-120"/>
              </a:rPr>
              <a:t>護理長照類</a:t>
            </a:r>
            <a:endParaRPr lang="en-US" altLang="zh-TW" sz="2000" dirty="0">
              <a:solidFill>
                <a:schemeClr val="tx1"/>
              </a:solidFill>
              <a:latin typeface="Adobe 繁黑體 Std B" panose="020B0700000000000000" pitchFamily="34" charset="-120"/>
              <a:ea typeface="Adobe 繁黑體 Std B" panose="020B0700000000000000" pitchFamily="34" charset="-120"/>
            </a:endParaRPr>
          </a:p>
          <a:p>
            <a:pPr algn="ctr"/>
            <a:r>
              <a:rPr lang="zh-TW" altLang="en-US" sz="2000" dirty="0">
                <a:solidFill>
                  <a:schemeClr val="tx1"/>
                </a:solidFill>
                <a:latin typeface="Adobe 繁黑體 Std B" panose="020B0700000000000000" pitchFamily="34" charset="-120"/>
                <a:ea typeface="Adobe 繁黑體 Std B" panose="020B0700000000000000" pitchFamily="34" charset="-120"/>
              </a:rPr>
              <a:t>物治長照類</a:t>
            </a:r>
            <a:endParaRPr lang="en-US" altLang="zh-TW" sz="2000" dirty="0">
              <a:solidFill>
                <a:schemeClr val="tx1"/>
              </a:solidFill>
              <a:latin typeface="Adobe 繁黑體 Std B" panose="020B0700000000000000" pitchFamily="34" charset="-120"/>
              <a:ea typeface="Adobe 繁黑體 Std B" panose="020B0700000000000000" pitchFamily="34" charset="-120"/>
            </a:endParaRPr>
          </a:p>
          <a:p>
            <a:pPr algn="ctr"/>
            <a:r>
              <a:rPr lang="zh-TW" altLang="en-US" sz="2000" dirty="0">
                <a:solidFill>
                  <a:schemeClr val="tx1"/>
                </a:solidFill>
                <a:latin typeface="Adobe 繁黑體 Std B" panose="020B0700000000000000" pitchFamily="34" charset="-120"/>
                <a:ea typeface="Adobe 繁黑體 Std B" panose="020B0700000000000000" pitchFamily="34" charset="-120"/>
              </a:rPr>
              <a:t>職治長照類</a:t>
            </a:r>
            <a:endParaRPr lang="en-US" altLang="zh-TW" sz="2000" dirty="0">
              <a:solidFill>
                <a:schemeClr val="tx1"/>
              </a:solidFill>
              <a:latin typeface="Adobe 繁黑體 Std B" panose="020B0700000000000000" pitchFamily="34" charset="-120"/>
              <a:ea typeface="Adobe 繁黑體 Std B" panose="020B0700000000000000" pitchFamily="34" charset="-120"/>
            </a:endParaRPr>
          </a:p>
          <a:p>
            <a:pPr algn="ctr"/>
            <a:r>
              <a:rPr lang="zh-TW" altLang="en-US" sz="2000" dirty="0">
                <a:solidFill>
                  <a:schemeClr val="tx1"/>
                </a:solidFill>
                <a:latin typeface="Adobe 繁黑體 Std B" panose="020B0700000000000000" pitchFamily="34" charset="-120"/>
                <a:ea typeface="Adobe 繁黑體 Std B" panose="020B0700000000000000" pitchFamily="34" charset="-120"/>
              </a:rPr>
              <a:t>心理長照類</a:t>
            </a:r>
            <a:endParaRPr lang="en-US" altLang="zh-TW" sz="2000" dirty="0">
              <a:solidFill>
                <a:schemeClr val="tx1"/>
              </a:solidFill>
              <a:latin typeface="Adobe 繁黑體 Std B" panose="020B0700000000000000" pitchFamily="34" charset="-120"/>
              <a:ea typeface="Adobe 繁黑體 Std B" panose="020B0700000000000000" pitchFamily="34" charset="-120"/>
            </a:endParaRPr>
          </a:p>
          <a:p>
            <a:pPr algn="ctr"/>
            <a:r>
              <a:rPr lang="zh-TW" altLang="en-US" sz="2000" dirty="0">
                <a:solidFill>
                  <a:schemeClr val="tx1"/>
                </a:solidFill>
                <a:latin typeface="Adobe 繁黑體 Std B" panose="020B0700000000000000" pitchFamily="34" charset="-120"/>
                <a:ea typeface="Adobe 繁黑體 Std B" panose="020B0700000000000000" pitchFamily="34" charset="-120"/>
              </a:rPr>
              <a:t>藥師長照類</a:t>
            </a:r>
            <a:endParaRPr lang="en-US" altLang="zh-TW" sz="2000" dirty="0">
              <a:solidFill>
                <a:schemeClr val="tx1"/>
              </a:solidFill>
              <a:latin typeface="Adobe 繁黑體 Std B" panose="020B0700000000000000" pitchFamily="34" charset="-120"/>
              <a:ea typeface="Adobe 繁黑體 Std B" panose="020B0700000000000000" pitchFamily="34" charset="-120"/>
            </a:endParaRPr>
          </a:p>
          <a:p>
            <a:pPr algn="ctr"/>
            <a:r>
              <a:rPr lang="zh-TW" altLang="en-US" sz="2000" dirty="0">
                <a:solidFill>
                  <a:schemeClr val="tx1"/>
                </a:solidFill>
                <a:latin typeface="Adobe 繁黑體 Std B" panose="020B0700000000000000" pitchFamily="34" charset="-120"/>
                <a:ea typeface="Adobe 繁黑體 Std B" panose="020B0700000000000000" pitchFamily="34" charset="-120"/>
              </a:rPr>
              <a:t>醫師長照類</a:t>
            </a:r>
            <a:endParaRPr lang="en-US" altLang="zh-TW" sz="2000" dirty="0">
              <a:solidFill>
                <a:schemeClr val="tx1"/>
              </a:solidFill>
              <a:latin typeface="Adobe 繁黑體 Std B" panose="020B0700000000000000" pitchFamily="34" charset="-120"/>
              <a:ea typeface="Adobe 繁黑體 Std B" panose="020B0700000000000000" pitchFamily="34" charset="-120"/>
            </a:endParaRPr>
          </a:p>
          <a:p>
            <a:pPr algn="ctr"/>
            <a:r>
              <a:rPr lang="zh-TW" altLang="en-US" sz="2000" dirty="0">
                <a:solidFill>
                  <a:schemeClr val="tx1"/>
                </a:solidFill>
                <a:latin typeface="Adobe 繁黑體 Std B" panose="020B0700000000000000" pitchFamily="34" charset="-120"/>
                <a:ea typeface="Adobe 繁黑體 Std B" panose="020B0700000000000000" pitchFamily="34" charset="-120"/>
              </a:rPr>
              <a:t>社工長照類</a:t>
            </a:r>
            <a:endParaRPr lang="en-US" altLang="zh-TW" sz="2000" dirty="0">
              <a:solidFill>
                <a:schemeClr val="tx1"/>
              </a:solidFill>
              <a:latin typeface="Adobe 繁黑體 Std B" panose="020B0700000000000000" pitchFamily="34" charset="-120"/>
              <a:ea typeface="Adobe 繁黑體 Std B" panose="020B0700000000000000" pitchFamily="34" charset="-120"/>
            </a:endParaRPr>
          </a:p>
        </p:txBody>
      </p:sp>
      <p:pic>
        <p:nvPicPr>
          <p:cNvPr id="2" name="圖片 1"/>
          <p:cNvPicPr>
            <a:picLocks noChangeAspect="1"/>
          </p:cNvPicPr>
          <p:nvPr/>
        </p:nvPicPr>
        <p:blipFill rotWithShape="1">
          <a:blip r:embed="rId3"/>
          <a:srcRect l="18056" t="8519" r="35278" b="5308"/>
          <a:stretch/>
        </p:blipFill>
        <p:spPr>
          <a:xfrm>
            <a:off x="2974501" y="1131021"/>
            <a:ext cx="6422417" cy="5590454"/>
          </a:xfrm>
          <a:prstGeom prst="rect">
            <a:avLst/>
          </a:prstGeom>
          <a:ln w="38100">
            <a:solidFill>
              <a:schemeClr val="accent5">
                <a:lumMod val="75000"/>
              </a:schemeClr>
            </a:solidFill>
          </a:ln>
        </p:spPr>
      </p:pic>
      <p:sp>
        <p:nvSpPr>
          <p:cNvPr id="10" name="圓角矩形圖說文字 9"/>
          <p:cNvSpPr/>
          <p:nvPr/>
        </p:nvSpPr>
        <p:spPr>
          <a:xfrm>
            <a:off x="784767" y="2431914"/>
            <a:ext cx="2024635" cy="3307405"/>
          </a:xfrm>
          <a:prstGeom prst="wedgeRoundRectCallout">
            <a:avLst>
              <a:gd name="adj1" fmla="val 71726"/>
              <a:gd name="adj2" fmla="val -47087"/>
              <a:gd name="adj3" fmla="val 16667"/>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en-US" sz="2000" dirty="0">
                <a:solidFill>
                  <a:schemeClr val="tx1"/>
                </a:solidFill>
                <a:latin typeface="Adobe 繁黑體 Std B" panose="020B0700000000000000" pitchFamily="34" charset="-120"/>
                <a:ea typeface="Adobe 繁黑體 Std B" panose="020B0700000000000000" pitchFamily="34" charset="-120"/>
              </a:rPr>
              <a:t>積分類別包含：</a:t>
            </a:r>
          </a:p>
          <a:p>
            <a:pPr lvl="0"/>
            <a:r>
              <a:rPr lang="en-US" altLang="zh-TW" dirty="0">
                <a:solidFill>
                  <a:schemeClr val="tx1"/>
                </a:solidFill>
                <a:latin typeface="Adobe 繁黑體 Std B" panose="020B0700000000000000" pitchFamily="34" charset="-120"/>
                <a:ea typeface="Adobe 繁黑體 Std B" panose="020B0700000000000000" pitchFamily="34" charset="-120"/>
              </a:rPr>
              <a:t>1</a:t>
            </a:r>
            <a:r>
              <a:rPr lang="zh-TW" altLang="en-US" dirty="0">
                <a:solidFill>
                  <a:schemeClr val="tx1"/>
                </a:solidFill>
                <a:latin typeface="Adobe 繁黑體 Std B" panose="020B0700000000000000" pitchFamily="34" charset="-120"/>
                <a:ea typeface="Adobe 繁黑體 Std B" panose="020B0700000000000000" pitchFamily="34" charset="-120"/>
              </a:rPr>
              <a:t>長照人員</a:t>
            </a:r>
            <a:endParaRPr lang="en-US" altLang="zh-TW" dirty="0">
              <a:solidFill>
                <a:schemeClr val="tx1"/>
              </a:solidFill>
              <a:latin typeface="Adobe 繁黑體 Std B" panose="020B0700000000000000" pitchFamily="34" charset="-120"/>
              <a:ea typeface="Adobe 繁黑體 Std B" panose="020B0700000000000000" pitchFamily="34" charset="-120"/>
            </a:endParaRPr>
          </a:p>
          <a:p>
            <a:pPr lvl="0"/>
            <a:r>
              <a:rPr lang="en-US" altLang="zh-TW" dirty="0">
                <a:solidFill>
                  <a:schemeClr val="tx1"/>
                </a:solidFill>
                <a:latin typeface="Adobe 繁黑體 Std B" panose="020B0700000000000000" pitchFamily="34" charset="-120"/>
                <a:ea typeface="Adobe 繁黑體 Std B" panose="020B0700000000000000" pitchFamily="34" charset="-120"/>
              </a:rPr>
              <a:t>2</a:t>
            </a:r>
            <a:r>
              <a:rPr lang="zh-TW" altLang="en-US" dirty="0">
                <a:solidFill>
                  <a:schemeClr val="tx1"/>
                </a:solidFill>
                <a:latin typeface="Adobe 繁黑體 Std B" panose="020B0700000000000000" pitchFamily="34" charset="-120"/>
                <a:ea typeface="Adobe 繁黑體 Std B" panose="020B0700000000000000" pitchFamily="34" charset="-120"/>
              </a:rPr>
              <a:t>護理師、護士</a:t>
            </a:r>
            <a:endParaRPr lang="en-US" altLang="zh-TW" dirty="0">
              <a:solidFill>
                <a:schemeClr val="tx1"/>
              </a:solidFill>
              <a:latin typeface="Adobe 繁黑體 Std B" panose="020B0700000000000000" pitchFamily="34" charset="-120"/>
              <a:ea typeface="Adobe 繁黑體 Std B" panose="020B0700000000000000" pitchFamily="34" charset="-120"/>
            </a:endParaRPr>
          </a:p>
          <a:p>
            <a:pPr lvl="0"/>
            <a:r>
              <a:rPr lang="en-US" altLang="zh-TW" dirty="0">
                <a:solidFill>
                  <a:schemeClr val="tx1"/>
                </a:solidFill>
                <a:latin typeface="Adobe 繁黑體 Std B" panose="020B0700000000000000" pitchFamily="34" charset="-120"/>
                <a:ea typeface="Adobe 繁黑體 Std B" panose="020B0700000000000000" pitchFamily="34" charset="-120"/>
              </a:rPr>
              <a:t>3</a:t>
            </a:r>
            <a:r>
              <a:rPr lang="zh-TW" altLang="en-US" dirty="0">
                <a:solidFill>
                  <a:schemeClr val="tx1"/>
                </a:solidFill>
                <a:latin typeface="Adobe 繁黑體 Std B" panose="020B0700000000000000" pitchFamily="34" charset="-120"/>
                <a:ea typeface="Adobe 繁黑體 Std B" panose="020B0700000000000000" pitchFamily="34" charset="-120"/>
              </a:rPr>
              <a:t>物理治療師</a:t>
            </a:r>
            <a:r>
              <a:rPr lang="en-US" altLang="zh-TW" dirty="0">
                <a:solidFill>
                  <a:schemeClr val="tx1"/>
                </a:solidFill>
                <a:latin typeface="Adobe 繁黑體 Std B" panose="020B0700000000000000" pitchFamily="34" charset="-120"/>
                <a:ea typeface="Adobe 繁黑體 Std B" panose="020B0700000000000000" pitchFamily="34" charset="-120"/>
              </a:rPr>
              <a:t>(</a:t>
            </a:r>
            <a:r>
              <a:rPr lang="zh-TW" altLang="en-US" dirty="0">
                <a:solidFill>
                  <a:schemeClr val="tx1"/>
                </a:solidFill>
                <a:latin typeface="Adobe 繁黑體 Std B" panose="020B0700000000000000" pitchFamily="34" charset="-120"/>
                <a:ea typeface="Adobe 繁黑體 Std B" panose="020B0700000000000000" pitchFamily="34" charset="-120"/>
              </a:rPr>
              <a:t>生</a:t>
            </a:r>
            <a:r>
              <a:rPr lang="en-US" altLang="zh-TW" dirty="0">
                <a:solidFill>
                  <a:schemeClr val="tx1"/>
                </a:solidFill>
                <a:latin typeface="Adobe 繁黑體 Std B" panose="020B0700000000000000" pitchFamily="34" charset="-120"/>
                <a:ea typeface="Adobe 繁黑體 Std B" panose="020B0700000000000000" pitchFamily="34" charset="-120"/>
              </a:rPr>
              <a:t>)</a:t>
            </a:r>
          </a:p>
          <a:p>
            <a:pPr lvl="0"/>
            <a:r>
              <a:rPr lang="en-US" altLang="zh-TW" dirty="0">
                <a:solidFill>
                  <a:schemeClr val="tx1"/>
                </a:solidFill>
                <a:latin typeface="Adobe 繁黑體 Std B" panose="020B0700000000000000" pitchFamily="34" charset="-120"/>
                <a:ea typeface="Adobe 繁黑體 Std B" panose="020B0700000000000000" pitchFamily="34" charset="-120"/>
              </a:rPr>
              <a:t>4</a:t>
            </a:r>
            <a:r>
              <a:rPr lang="zh-TW" altLang="en-US" dirty="0">
                <a:solidFill>
                  <a:schemeClr val="tx1"/>
                </a:solidFill>
                <a:latin typeface="Adobe 繁黑體 Std B" panose="020B0700000000000000" pitchFamily="34" charset="-120"/>
                <a:ea typeface="Adobe 繁黑體 Std B" panose="020B0700000000000000" pitchFamily="34" charset="-120"/>
              </a:rPr>
              <a:t>職能治療師</a:t>
            </a:r>
            <a:r>
              <a:rPr lang="en-US" altLang="zh-TW" dirty="0">
                <a:solidFill>
                  <a:schemeClr val="tx1"/>
                </a:solidFill>
                <a:latin typeface="Adobe 繁黑體 Std B" panose="020B0700000000000000" pitchFamily="34" charset="-120"/>
                <a:ea typeface="Adobe 繁黑體 Std B" panose="020B0700000000000000" pitchFamily="34" charset="-120"/>
              </a:rPr>
              <a:t>(</a:t>
            </a:r>
            <a:r>
              <a:rPr lang="zh-TW" altLang="en-US" dirty="0">
                <a:solidFill>
                  <a:schemeClr val="tx1"/>
                </a:solidFill>
                <a:latin typeface="Adobe 繁黑體 Std B" panose="020B0700000000000000" pitchFamily="34" charset="-120"/>
                <a:ea typeface="Adobe 繁黑體 Std B" panose="020B0700000000000000" pitchFamily="34" charset="-120"/>
              </a:rPr>
              <a:t>生</a:t>
            </a:r>
            <a:r>
              <a:rPr lang="en-US" altLang="zh-TW" dirty="0">
                <a:solidFill>
                  <a:schemeClr val="tx1"/>
                </a:solidFill>
                <a:latin typeface="Adobe 繁黑體 Std B" panose="020B0700000000000000" pitchFamily="34" charset="-120"/>
                <a:ea typeface="Adobe 繁黑體 Std B" panose="020B0700000000000000" pitchFamily="34" charset="-120"/>
              </a:rPr>
              <a:t>)</a:t>
            </a:r>
          </a:p>
          <a:p>
            <a:pPr lvl="0"/>
            <a:r>
              <a:rPr lang="en-US" altLang="zh-TW" dirty="0">
                <a:solidFill>
                  <a:schemeClr val="tx1"/>
                </a:solidFill>
                <a:latin typeface="Adobe 繁黑體 Std B" panose="020B0700000000000000" pitchFamily="34" charset="-120"/>
                <a:ea typeface="Adobe 繁黑體 Std B" panose="020B0700000000000000" pitchFamily="34" charset="-120"/>
              </a:rPr>
              <a:t>5</a:t>
            </a:r>
            <a:r>
              <a:rPr lang="zh-TW" altLang="en-US" dirty="0">
                <a:solidFill>
                  <a:schemeClr val="tx1"/>
                </a:solidFill>
                <a:latin typeface="Adobe 繁黑體 Std B" panose="020B0700000000000000" pitchFamily="34" charset="-120"/>
                <a:ea typeface="Adobe 繁黑體 Std B" panose="020B0700000000000000" pitchFamily="34" charset="-120"/>
              </a:rPr>
              <a:t>臨床心理師</a:t>
            </a:r>
            <a:endParaRPr lang="en-US" altLang="zh-TW" dirty="0">
              <a:solidFill>
                <a:schemeClr val="tx1"/>
              </a:solidFill>
              <a:latin typeface="Adobe 繁黑體 Std B" panose="020B0700000000000000" pitchFamily="34" charset="-120"/>
              <a:ea typeface="Adobe 繁黑體 Std B" panose="020B0700000000000000" pitchFamily="34" charset="-120"/>
            </a:endParaRPr>
          </a:p>
          <a:p>
            <a:pPr lvl="0"/>
            <a:r>
              <a:rPr lang="en-US" altLang="zh-TW" dirty="0">
                <a:solidFill>
                  <a:schemeClr val="tx1"/>
                </a:solidFill>
                <a:latin typeface="Adobe 繁黑體 Std B" panose="020B0700000000000000" pitchFamily="34" charset="-120"/>
                <a:ea typeface="Adobe 繁黑體 Std B" panose="020B0700000000000000" pitchFamily="34" charset="-120"/>
              </a:rPr>
              <a:t>6</a:t>
            </a:r>
            <a:r>
              <a:rPr lang="zh-TW" altLang="en-US" dirty="0">
                <a:solidFill>
                  <a:schemeClr val="tx1"/>
                </a:solidFill>
                <a:latin typeface="Adobe 繁黑體 Std B" panose="020B0700000000000000" pitchFamily="34" charset="-120"/>
                <a:ea typeface="Adobe 繁黑體 Std B" panose="020B0700000000000000" pitchFamily="34" charset="-120"/>
              </a:rPr>
              <a:t>藥師、藥劑生</a:t>
            </a:r>
            <a:endParaRPr lang="en-US" altLang="zh-TW" dirty="0">
              <a:solidFill>
                <a:schemeClr val="tx1"/>
              </a:solidFill>
              <a:latin typeface="Adobe 繁黑體 Std B" panose="020B0700000000000000" pitchFamily="34" charset="-120"/>
              <a:ea typeface="Adobe 繁黑體 Std B" panose="020B0700000000000000" pitchFamily="34" charset="-120"/>
            </a:endParaRPr>
          </a:p>
          <a:p>
            <a:pPr lvl="0"/>
            <a:r>
              <a:rPr lang="en-US" altLang="zh-TW" dirty="0">
                <a:solidFill>
                  <a:schemeClr val="tx1"/>
                </a:solidFill>
                <a:latin typeface="Adobe 繁黑體 Std B" panose="020B0700000000000000" pitchFamily="34" charset="-120"/>
                <a:ea typeface="Adobe 繁黑體 Std B" panose="020B0700000000000000" pitchFamily="34" charset="-120"/>
              </a:rPr>
              <a:t>7</a:t>
            </a:r>
            <a:r>
              <a:rPr lang="zh-TW" altLang="en-US" dirty="0">
                <a:solidFill>
                  <a:schemeClr val="tx1"/>
                </a:solidFill>
                <a:latin typeface="Adobe 繁黑體 Std B" panose="020B0700000000000000" pitchFamily="34" charset="-120"/>
                <a:ea typeface="Adobe 繁黑體 Std B" panose="020B0700000000000000" pitchFamily="34" charset="-120"/>
              </a:rPr>
              <a:t>社工師</a:t>
            </a:r>
            <a:endParaRPr lang="en-US" altLang="zh-TW" sz="2000" dirty="0">
              <a:solidFill>
                <a:schemeClr val="tx1"/>
              </a:solidFill>
              <a:latin typeface="Adobe 繁黑體 Std B" panose="020B0700000000000000" pitchFamily="34" charset="-120"/>
              <a:ea typeface="Adobe 繁黑體 Std B" panose="020B0700000000000000" pitchFamily="34" charset="-120"/>
            </a:endParaRPr>
          </a:p>
          <a:p>
            <a:pPr lvl="0"/>
            <a:r>
              <a:rPr lang="en-US" altLang="zh-TW" sz="2000" dirty="0">
                <a:solidFill>
                  <a:schemeClr val="tx1"/>
                </a:solidFill>
                <a:latin typeface="Adobe 繁黑體 Std B" panose="020B0700000000000000" pitchFamily="34" charset="-120"/>
                <a:ea typeface="Adobe 繁黑體 Std B" panose="020B0700000000000000" pitchFamily="34" charset="-120"/>
              </a:rPr>
              <a:t>8</a:t>
            </a:r>
            <a:r>
              <a:rPr lang="zh-TW" altLang="en-US" sz="2000" dirty="0">
                <a:solidFill>
                  <a:schemeClr val="tx1"/>
                </a:solidFill>
                <a:latin typeface="Adobe 繁黑體 Std B" panose="020B0700000000000000" pitchFamily="34" charset="-120"/>
                <a:ea typeface="Adobe 繁黑體 Std B" panose="020B0700000000000000" pitchFamily="34" charset="-120"/>
              </a:rPr>
              <a:t>醫師</a:t>
            </a:r>
          </a:p>
        </p:txBody>
      </p:sp>
      <p:sp>
        <p:nvSpPr>
          <p:cNvPr id="7" name="圓角矩形圖說文字 6"/>
          <p:cNvSpPr/>
          <p:nvPr/>
        </p:nvSpPr>
        <p:spPr>
          <a:xfrm>
            <a:off x="5857399" y="4721764"/>
            <a:ext cx="4134256" cy="1999711"/>
          </a:xfrm>
          <a:prstGeom prst="wedgeRoundRectCallout">
            <a:avLst>
              <a:gd name="adj1" fmla="val 45678"/>
              <a:gd name="adj2" fmla="val -85901"/>
              <a:gd name="adj3" fmla="val 16667"/>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dirty="0">
                <a:solidFill>
                  <a:schemeClr val="tx1"/>
                </a:solidFill>
                <a:latin typeface="Adobe 繁黑體 Std B" panose="020B0700000000000000" pitchFamily="34" charset="-120"/>
                <a:ea typeface="Adobe 繁黑體 Std B" panose="020B0700000000000000" pitchFamily="34" charset="-120"/>
              </a:rPr>
              <a:t>※</a:t>
            </a:r>
            <a:r>
              <a:rPr lang="zh-TW" altLang="en-US" dirty="0">
                <a:solidFill>
                  <a:schemeClr val="tx1"/>
                </a:solidFill>
                <a:latin typeface="Adobe 繁黑體 Std B" panose="020B0700000000000000" pitchFamily="34" charset="-120"/>
                <a:ea typeface="Adobe 繁黑體 Std B" panose="020B0700000000000000" pitchFamily="34" charset="-120"/>
              </a:rPr>
              <a:t>若只需長照積分，一堂課非會員價</a:t>
            </a:r>
            <a:r>
              <a:rPr lang="en-US" altLang="zh-TW" dirty="0">
                <a:solidFill>
                  <a:schemeClr val="tx1"/>
                </a:solidFill>
                <a:latin typeface="Adobe 繁黑體 Std B" panose="020B0700000000000000" pitchFamily="34" charset="-120"/>
                <a:ea typeface="Adobe 繁黑體 Std B" panose="020B0700000000000000" pitchFamily="34" charset="-120"/>
              </a:rPr>
              <a:t>100</a:t>
            </a:r>
            <a:r>
              <a:rPr lang="zh-TW" altLang="en-US" dirty="0">
                <a:solidFill>
                  <a:schemeClr val="tx1"/>
                </a:solidFill>
                <a:latin typeface="Adobe 繁黑體 Std B" panose="020B0700000000000000" pitchFamily="34" charset="-120"/>
                <a:ea typeface="Adobe 繁黑體 Std B" panose="020B0700000000000000" pitchFamily="34" charset="-120"/>
              </a:rPr>
              <a:t>元；會員價</a:t>
            </a:r>
            <a:r>
              <a:rPr lang="en-US" altLang="zh-TW" dirty="0">
                <a:solidFill>
                  <a:schemeClr val="tx1"/>
                </a:solidFill>
                <a:latin typeface="Adobe 繁黑體 Std B" panose="020B0700000000000000" pitchFamily="34" charset="-120"/>
                <a:ea typeface="Adobe 繁黑體 Std B" panose="020B0700000000000000" pitchFamily="34" charset="-120"/>
              </a:rPr>
              <a:t>50</a:t>
            </a:r>
            <a:r>
              <a:rPr lang="zh-TW" altLang="en-US" dirty="0">
                <a:solidFill>
                  <a:schemeClr val="tx1"/>
                </a:solidFill>
                <a:latin typeface="Adobe 繁黑體 Std B" panose="020B0700000000000000" pitchFamily="34" charset="-120"/>
                <a:ea typeface="Adobe 繁黑體 Std B" panose="020B0700000000000000" pitchFamily="34" charset="-120"/>
              </a:rPr>
              <a:t>元</a:t>
            </a:r>
            <a:endParaRPr lang="en-US" altLang="zh-TW" dirty="0">
              <a:solidFill>
                <a:schemeClr val="tx1"/>
              </a:solidFill>
              <a:latin typeface="Adobe 繁黑體 Std B" panose="020B0700000000000000" pitchFamily="34" charset="-120"/>
              <a:ea typeface="Adobe 繁黑體 Std B" panose="020B0700000000000000" pitchFamily="34" charset="-120"/>
            </a:endParaRPr>
          </a:p>
          <a:p>
            <a:endParaRPr lang="en-US" altLang="zh-TW" dirty="0">
              <a:solidFill>
                <a:schemeClr val="tx1"/>
              </a:solidFill>
              <a:latin typeface="Adobe 繁黑體 Std B" panose="020B0700000000000000" pitchFamily="34" charset="-120"/>
              <a:ea typeface="Adobe 繁黑體 Std B" panose="020B0700000000000000" pitchFamily="34" charset="-120"/>
            </a:endParaRPr>
          </a:p>
          <a:p>
            <a:r>
              <a:rPr lang="en-US" altLang="zh-TW" dirty="0">
                <a:solidFill>
                  <a:schemeClr val="tx1"/>
                </a:solidFill>
                <a:latin typeface="Adobe 繁黑體 Std B" panose="020B0700000000000000" pitchFamily="34" charset="-120"/>
                <a:ea typeface="Adobe 繁黑體 Std B" panose="020B0700000000000000" pitchFamily="34" charset="-120"/>
              </a:rPr>
              <a:t>※</a:t>
            </a:r>
            <a:r>
              <a:rPr lang="zh-TW" altLang="en-US" dirty="0">
                <a:solidFill>
                  <a:schemeClr val="tx1"/>
                </a:solidFill>
                <a:latin typeface="Adobe 繁黑體 Std B" panose="020B0700000000000000" pitchFamily="34" charset="-120"/>
                <a:ea typeface="Adobe 繁黑體 Std B" panose="020B0700000000000000" pitchFamily="34" charset="-120"/>
              </a:rPr>
              <a:t>若需要長照</a:t>
            </a:r>
            <a:r>
              <a:rPr lang="en-US" altLang="zh-TW" dirty="0">
                <a:solidFill>
                  <a:schemeClr val="tx1"/>
                </a:solidFill>
                <a:latin typeface="Adobe 繁黑體 Std B" panose="020B0700000000000000" pitchFamily="34" charset="-120"/>
                <a:ea typeface="Adobe 繁黑體 Std B" panose="020B0700000000000000" pitchFamily="34" charset="-120"/>
              </a:rPr>
              <a:t>+</a:t>
            </a:r>
            <a:r>
              <a:rPr lang="zh-TW" altLang="en-US" dirty="0">
                <a:solidFill>
                  <a:schemeClr val="tx1"/>
                </a:solidFill>
                <a:latin typeface="Adobe 繁黑體 Std B" panose="020B0700000000000000" pitchFamily="34" charset="-120"/>
                <a:ea typeface="Adobe 繁黑體 Std B" panose="020B0700000000000000" pitchFamily="34" charset="-120"/>
              </a:rPr>
              <a:t>醫事人員積分，一堂課非會員價</a:t>
            </a:r>
            <a:r>
              <a:rPr lang="en-US" altLang="zh-TW" dirty="0">
                <a:solidFill>
                  <a:schemeClr val="tx1"/>
                </a:solidFill>
                <a:latin typeface="Adobe 繁黑體 Std B" panose="020B0700000000000000" pitchFamily="34" charset="-120"/>
                <a:ea typeface="Adobe 繁黑體 Std B" panose="020B0700000000000000" pitchFamily="34" charset="-120"/>
              </a:rPr>
              <a:t>200</a:t>
            </a:r>
            <a:r>
              <a:rPr lang="zh-TW" altLang="en-US" dirty="0">
                <a:solidFill>
                  <a:schemeClr val="tx1"/>
                </a:solidFill>
                <a:latin typeface="Adobe 繁黑體 Std B" panose="020B0700000000000000" pitchFamily="34" charset="-120"/>
                <a:ea typeface="Adobe 繁黑體 Std B" panose="020B0700000000000000" pitchFamily="34" charset="-120"/>
              </a:rPr>
              <a:t>元；會員價</a:t>
            </a:r>
            <a:r>
              <a:rPr lang="en-US" altLang="zh-TW" dirty="0">
                <a:solidFill>
                  <a:schemeClr val="tx1"/>
                </a:solidFill>
                <a:latin typeface="Adobe 繁黑體 Std B" panose="020B0700000000000000" pitchFamily="34" charset="-120"/>
                <a:ea typeface="Adobe 繁黑體 Std B" panose="020B0700000000000000" pitchFamily="34" charset="-120"/>
              </a:rPr>
              <a:t>100</a:t>
            </a:r>
            <a:r>
              <a:rPr lang="zh-TW" altLang="en-US" dirty="0">
                <a:solidFill>
                  <a:schemeClr val="tx1"/>
                </a:solidFill>
                <a:latin typeface="Adobe 繁黑體 Std B" panose="020B0700000000000000" pitchFamily="34" charset="-120"/>
                <a:ea typeface="Adobe 繁黑體 Std B" panose="020B0700000000000000" pitchFamily="34" charset="-120"/>
              </a:rPr>
              <a:t>元 </a:t>
            </a:r>
          </a:p>
        </p:txBody>
      </p:sp>
    </p:spTree>
    <p:extLst>
      <p:ext uri="{BB962C8B-B14F-4D97-AF65-F5344CB8AC3E}">
        <p14:creationId xmlns:p14="http://schemas.microsoft.com/office/powerpoint/2010/main" val="810574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192000" cy="952500"/>
          </a:xfrm>
          <a:prstGeom prst="rect">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5400" dirty="0">
              <a:solidFill>
                <a:schemeClr val="tx1"/>
              </a:solidFill>
              <a:latin typeface="Adobe 繁黑體 Std B" panose="020B0700000000000000" pitchFamily="34" charset="-120"/>
              <a:ea typeface="Adobe 繁黑體 Std B" panose="020B0700000000000000" pitchFamily="34" charset="-120"/>
            </a:endParaRPr>
          </a:p>
        </p:txBody>
      </p:sp>
      <p:graphicFrame>
        <p:nvGraphicFramePr>
          <p:cNvPr id="6" name="資料庫圖表 5"/>
          <p:cNvGraphicFramePr/>
          <p:nvPr>
            <p:extLst>
              <p:ext uri="{D42A27DB-BD31-4B8C-83A1-F6EECF244321}">
                <p14:modId xmlns:p14="http://schemas.microsoft.com/office/powerpoint/2010/main" val="3512232990"/>
              </p:ext>
            </p:extLst>
          </p:nvPr>
        </p:nvGraphicFramePr>
        <p:xfrm>
          <a:off x="0" y="0"/>
          <a:ext cx="7713200" cy="10279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圖片 4"/>
          <p:cNvPicPr>
            <a:picLocks noChangeAspect="1"/>
          </p:cNvPicPr>
          <p:nvPr/>
        </p:nvPicPr>
        <p:blipFill rotWithShape="1">
          <a:blip r:embed="rId7"/>
          <a:srcRect l="18334" t="24321" r="11389" b="10740"/>
          <a:stretch/>
        </p:blipFill>
        <p:spPr>
          <a:xfrm>
            <a:off x="1109132" y="1027905"/>
            <a:ext cx="10885071" cy="5480733"/>
          </a:xfrm>
          <a:prstGeom prst="rect">
            <a:avLst/>
          </a:prstGeom>
        </p:spPr>
      </p:pic>
      <p:sp>
        <p:nvSpPr>
          <p:cNvPr id="4" name="投影片編號版面配置區 3"/>
          <p:cNvSpPr>
            <a:spLocks noGrp="1"/>
          </p:cNvSpPr>
          <p:nvPr>
            <p:ph type="sldNum" sz="quarter" idx="12"/>
          </p:nvPr>
        </p:nvSpPr>
        <p:spPr/>
        <p:txBody>
          <a:bodyPr/>
          <a:lstStyle/>
          <a:p>
            <a:fld id="{028E8665-1C86-44B4-84C1-0D3227D0A681}" type="slidenum">
              <a:rPr lang="zh-TW" altLang="en-US" smtClean="0"/>
              <a:t>9</a:t>
            </a:fld>
            <a:endParaRPr lang="zh-TW" altLang="en-US"/>
          </a:p>
        </p:txBody>
      </p:sp>
    </p:spTree>
    <p:extLst>
      <p:ext uri="{BB962C8B-B14F-4D97-AF65-F5344CB8AC3E}">
        <p14:creationId xmlns:p14="http://schemas.microsoft.com/office/powerpoint/2010/main" val="7383331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VECTOR" val="#603548;"/>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2210</TotalTime>
  <Words>1187</Words>
  <Application>Microsoft Office PowerPoint</Application>
  <PresentationFormat>寬螢幕</PresentationFormat>
  <Paragraphs>172</Paragraphs>
  <Slides>24</Slides>
  <Notes>11</Notes>
  <HiddenSlides>0</HiddenSlides>
  <MMClips>1</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24</vt:i4>
      </vt:variant>
    </vt:vector>
  </HeadingPairs>
  <TitlesOfParts>
    <vt:vector size="31" baseType="lpstr">
      <vt:lpstr>Adobe Gothic Std B</vt:lpstr>
      <vt:lpstr>Adobe 繁黑體 Std B</vt:lpstr>
      <vt:lpstr>Arial</vt:lpstr>
      <vt:lpstr>Calibri</vt:lpstr>
      <vt:lpstr>Calibri Light</vt:lpstr>
      <vt:lpstr>Wingdings</vt:lpstr>
      <vt:lpstr>Office 佈景主題</vt:lpstr>
      <vt:lpstr>報告者</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iSpring Suite 軟體製作分享1</vt:lpstr>
      <vt:lpstr>iSpring Suite 軟體製作分享2</vt:lpstr>
      <vt:lpstr>iSpring Suite 軟體製作分享3</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Windows 使用者</dc:creator>
  <cp:lastModifiedBy>Monna</cp:lastModifiedBy>
  <cp:revision>77</cp:revision>
  <cp:lastPrinted>2019-04-19T03:48:09Z</cp:lastPrinted>
  <dcterms:created xsi:type="dcterms:W3CDTF">2018-07-30T09:03:23Z</dcterms:created>
  <dcterms:modified xsi:type="dcterms:W3CDTF">2021-07-19T06:12:47Z</dcterms:modified>
</cp:coreProperties>
</file>